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75" r:id="rId5"/>
    <p:sldId id="259" r:id="rId6"/>
    <p:sldId id="276" r:id="rId7"/>
    <p:sldId id="260" r:id="rId8"/>
    <p:sldId id="277" r:id="rId9"/>
    <p:sldId id="261" r:id="rId10"/>
    <p:sldId id="262" r:id="rId11"/>
    <p:sldId id="264" r:id="rId12"/>
    <p:sldId id="265" r:id="rId13"/>
    <p:sldId id="266" r:id="rId14"/>
    <p:sldId id="267" r:id="rId15"/>
    <p:sldId id="269" r:id="rId16"/>
    <p:sldId id="270" r:id="rId17"/>
    <p:sldId id="271" r:id="rId18"/>
    <p:sldId id="26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A84"/>
    <a:srgbClr val="000099"/>
    <a:srgbClr val="C52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6B2A0-ECA4-4BD8-BFA3-2543600D91D1}" v="45" dt="2018-12-11T10:38:57.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867" autoAdjust="0"/>
  </p:normalViewPr>
  <p:slideViewPr>
    <p:cSldViewPr snapToGrid="0">
      <p:cViewPr varScale="1">
        <p:scale>
          <a:sx n="94" d="100"/>
          <a:sy n="94" d="100"/>
        </p:scale>
        <p:origin x="45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DI WEI" userId="7b5fff5eb7b72446" providerId="LiveId" clId="{EC56B2A0-ECA4-4BD8-BFA3-2543600D91D1}"/>
    <pc:docChg chg="undo redo custSel mod addSld modSld">
      <pc:chgData name="HANDI WEI" userId="7b5fff5eb7b72446" providerId="LiveId" clId="{EC56B2A0-ECA4-4BD8-BFA3-2543600D91D1}" dt="2018-12-11T10:40:06.325" v="559" actId="1076"/>
      <pc:docMkLst>
        <pc:docMk/>
      </pc:docMkLst>
      <pc:sldChg chg="addSp delSp modSp">
        <pc:chgData name="HANDI WEI" userId="7b5fff5eb7b72446" providerId="LiveId" clId="{EC56B2A0-ECA4-4BD8-BFA3-2543600D91D1}" dt="2018-12-11T10:35:48.580" v="532" actId="1076"/>
        <pc:sldMkLst>
          <pc:docMk/>
          <pc:sldMk cId="0" sldId="260"/>
        </pc:sldMkLst>
        <pc:spChg chg="mod">
          <ac:chgData name="HANDI WEI" userId="7b5fff5eb7b72446" providerId="LiveId" clId="{EC56B2A0-ECA4-4BD8-BFA3-2543600D91D1}" dt="2018-12-11T10:11:20.040" v="352" actId="20577"/>
          <ac:spMkLst>
            <pc:docMk/>
            <pc:sldMk cId="0" sldId="260"/>
            <ac:spMk id="2" creationId="{00000000-0000-0000-0000-000000000000}"/>
          </ac:spMkLst>
        </pc:spChg>
        <pc:spChg chg="add mod">
          <ac:chgData name="HANDI WEI" userId="7b5fff5eb7b72446" providerId="LiveId" clId="{EC56B2A0-ECA4-4BD8-BFA3-2543600D91D1}" dt="2018-12-11T10:32:22.589" v="487" actId="1076"/>
          <ac:spMkLst>
            <pc:docMk/>
            <pc:sldMk cId="0" sldId="260"/>
            <ac:spMk id="3" creationId="{2870D261-79C4-497C-BDF3-14CC777C0A4E}"/>
          </ac:spMkLst>
        </pc:spChg>
        <pc:spChg chg="add mod">
          <ac:chgData name="HANDI WEI" userId="7b5fff5eb7b72446" providerId="LiveId" clId="{EC56B2A0-ECA4-4BD8-BFA3-2543600D91D1}" dt="2018-12-11T10:32:22.589" v="487" actId="1076"/>
          <ac:spMkLst>
            <pc:docMk/>
            <pc:sldMk cId="0" sldId="260"/>
            <ac:spMk id="5" creationId="{07DDF3DF-852D-4C1E-B888-14EE2879AB3B}"/>
          </ac:spMkLst>
        </pc:spChg>
        <pc:spChg chg="add mod">
          <ac:chgData name="HANDI WEI" userId="7b5fff5eb7b72446" providerId="LiveId" clId="{EC56B2A0-ECA4-4BD8-BFA3-2543600D91D1}" dt="2018-12-11T10:32:22.589" v="487" actId="1076"/>
          <ac:spMkLst>
            <pc:docMk/>
            <pc:sldMk cId="0" sldId="260"/>
            <ac:spMk id="6" creationId="{D597D6AE-BF4A-4214-929D-B5BBF7FDD17B}"/>
          </ac:spMkLst>
        </pc:spChg>
        <pc:spChg chg="add mod">
          <ac:chgData name="HANDI WEI" userId="7b5fff5eb7b72446" providerId="LiveId" clId="{EC56B2A0-ECA4-4BD8-BFA3-2543600D91D1}" dt="2018-12-11T10:32:22.589" v="487" actId="1076"/>
          <ac:spMkLst>
            <pc:docMk/>
            <pc:sldMk cId="0" sldId="260"/>
            <ac:spMk id="8" creationId="{27FB973E-9C6D-4FAC-950C-EE9B039659E1}"/>
          </ac:spMkLst>
        </pc:spChg>
        <pc:spChg chg="add mod">
          <ac:chgData name="HANDI WEI" userId="7b5fff5eb7b72446" providerId="LiveId" clId="{EC56B2A0-ECA4-4BD8-BFA3-2543600D91D1}" dt="2018-12-11T10:32:22.589" v="487" actId="1076"/>
          <ac:spMkLst>
            <pc:docMk/>
            <pc:sldMk cId="0" sldId="260"/>
            <ac:spMk id="9" creationId="{367806E6-7E2E-475F-96AD-E070E288FF59}"/>
          </ac:spMkLst>
        </pc:spChg>
        <pc:spChg chg="add del mod">
          <ac:chgData name="HANDI WEI" userId="7b5fff5eb7b72446" providerId="LiveId" clId="{EC56B2A0-ECA4-4BD8-BFA3-2543600D91D1}" dt="2018-12-11T09:51:39.838" v="126" actId="478"/>
          <ac:spMkLst>
            <pc:docMk/>
            <pc:sldMk cId="0" sldId="260"/>
            <ac:spMk id="10" creationId="{5CC521BA-1394-49A7-AEFF-A910EC5DD21D}"/>
          </ac:spMkLst>
        </pc:spChg>
        <pc:spChg chg="add mod">
          <ac:chgData name="HANDI WEI" userId="7b5fff5eb7b72446" providerId="LiveId" clId="{EC56B2A0-ECA4-4BD8-BFA3-2543600D91D1}" dt="2018-12-11T10:34:26.951" v="512" actId="20577"/>
          <ac:spMkLst>
            <pc:docMk/>
            <pc:sldMk cId="0" sldId="260"/>
            <ac:spMk id="11" creationId="{AF01A160-6435-4BAD-8B47-50D39F01644C}"/>
          </ac:spMkLst>
        </pc:spChg>
        <pc:spChg chg="add del mod">
          <ac:chgData name="HANDI WEI" userId="7b5fff5eb7b72446" providerId="LiveId" clId="{EC56B2A0-ECA4-4BD8-BFA3-2543600D91D1}" dt="2018-12-11T10:33:59.503" v="492" actId="14100"/>
          <ac:spMkLst>
            <pc:docMk/>
            <pc:sldMk cId="0" sldId="260"/>
            <ac:spMk id="12" creationId="{2E3608B4-AA84-47E8-9094-F3E8BC55A1C8}"/>
          </ac:spMkLst>
        </pc:spChg>
        <pc:spChg chg="add del mod">
          <ac:chgData name="HANDI WEI" userId="7b5fff5eb7b72446" providerId="LiveId" clId="{EC56B2A0-ECA4-4BD8-BFA3-2543600D91D1}" dt="2018-12-11T09:53:50.366" v="161"/>
          <ac:spMkLst>
            <pc:docMk/>
            <pc:sldMk cId="0" sldId="260"/>
            <ac:spMk id="13" creationId="{B4C9F440-8222-4C87-92FE-A8253D42AB0B}"/>
          </ac:spMkLst>
        </pc:spChg>
        <pc:spChg chg="add del mod">
          <ac:chgData name="HANDI WEI" userId="7b5fff5eb7b72446" providerId="LiveId" clId="{EC56B2A0-ECA4-4BD8-BFA3-2543600D91D1}" dt="2018-12-11T10:28:35.998" v="462" actId="478"/>
          <ac:spMkLst>
            <pc:docMk/>
            <pc:sldMk cId="0" sldId="260"/>
            <ac:spMk id="14" creationId="{9EDD8E0C-16AB-4EA9-8462-BD014A3D5054}"/>
          </ac:spMkLst>
        </pc:spChg>
        <pc:spChg chg="add del mod">
          <ac:chgData name="HANDI WEI" userId="7b5fff5eb7b72446" providerId="LiveId" clId="{EC56B2A0-ECA4-4BD8-BFA3-2543600D91D1}" dt="2018-12-11T09:55:43.511" v="189" actId="478"/>
          <ac:spMkLst>
            <pc:docMk/>
            <pc:sldMk cId="0" sldId="260"/>
            <ac:spMk id="15" creationId="{AE58237A-8809-4DD4-8C74-C871D41AB43E}"/>
          </ac:spMkLst>
        </pc:spChg>
        <pc:spChg chg="add del mod">
          <ac:chgData name="HANDI WEI" userId="7b5fff5eb7b72446" providerId="LiveId" clId="{EC56B2A0-ECA4-4BD8-BFA3-2543600D91D1}" dt="2018-12-11T09:57:04.750" v="196" actId="478"/>
          <ac:spMkLst>
            <pc:docMk/>
            <pc:sldMk cId="0" sldId="260"/>
            <ac:spMk id="16" creationId="{E00DE6B6-CBFB-4B80-B871-8A6EE896AF6E}"/>
          </ac:spMkLst>
        </pc:spChg>
        <pc:spChg chg="add del mod">
          <ac:chgData name="HANDI WEI" userId="7b5fff5eb7b72446" providerId="LiveId" clId="{EC56B2A0-ECA4-4BD8-BFA3-2543600D91D1}" dt="2018-12-11T09:57:28.508" v="202" actId="478"/>
          <ac:spMkLst>
            <pc:docMk/>
            <pc:sldMk cId="0" sldId="260"/>
            <ac:spMk id="17" creationId="{A6C85B03-12F4-40E6-A94D-5BC5066A0351}"/>
          </ac:spMkLst>
        </pc:spChg>
        <pc:spChg chg="add mod">
          <ac:chgData name="HANDI WEI" userId="7b5fff5eb7b72446" providerId="LiveId" clId="{EC56B2A0-ECA4-4BD8-BFA3-2543600D91D1}" dt="2018-12-11T10:34:07.998" v="495" actId="1076"/>
          <ac:spMkLst>
            <pc:docMk/>
            <pc:sldMk cId="0" sldId="260"/>
            <ac:spMk id="20" creationId="{20645014-DBE3-4898-A2C3-B42476774E1D}"/>
          </ac:spMkLst>
        </pc:spChg>
        <pc:spChg chg="add mod">
          <ac:chgData name="HANDI WEI" userId="7b5fff5eb7b72446" providerId="LiveId" clId="{EC56B2A0-ECA4-4BD8-BFA3-2543600D91D1}" dt="2018-12-11T10:32:22.589" v="487" actId="1076"/>
          <ac:spMkLst>
            <pc:docMk/>
            <pc:sldMk cId="0" sldId="260"/>
            <ac:spMk id="23" creationId="{D53694ED-1ED9-4268-9B46-CB884C8BECE9}"/>
          </ac:spMkLst>
        </pc:spChg>
        <pc:spChg chg="add mod">
          <ac:chgData name="HANDI WEI" userId="7b5fff5eb7b72446" providerId="LiveId" clId="{EC56B2A0-ECA4-4BD8-BFA3-2543600D91D1}" dt="2018-12-11T10:32:22.589" v="487" actId="1076"/>
          <ac:spMkLst>
            <pc:docMk/>
            <pc:sldMk cId="0" sldId="260"/>
            <ac:spMk id="24" creationId="{72E17343-7C95-4618-A118-B1326218B8FC}"/>
          </ac:spMkLst>
        </pc:spChg>
        <pc:spChg chg="add del mod">
          <ac:chgData name="HANDI WEI" userId="7b5fff5eb7b72446" providerId="LiveId" clId="{EC56B2A0-ECA4-4BD8-BFA3-2543600D91D1}" dt="2018-12-11T10:32:22.589" v="487" actId="1076"/>
          <ac:spMkLst>
            <pc:docMk/>
            <pc:sldMk cId="0" sldId="260"/>
            <ac:spMk id="30" creationId="{5CC9AB46-FACD-4E23-B288-5692D6215A1F}"/>
          </ac:spMkLst>
        </pc:spChg>
        <pc:spChg chg="add del mod">
          <ac:chgData name="HANDI WEI" userId="7b5fff5eb7b72446" providerId="LiveId" clId="{EC56B2A0-ECA4-4BD8-BFA3-2543600D91D1}" dt="2018-12-11T10:34:28.547" v="514"/>
          <ac:spMkLst>
            <pc:docMk/>
            <pc:sldMk cId="0" sldId="260"/>
            <ac:spMk id="34" creationId="{4A39A754-F858-4AA5-BB54-AD42AABBFC2C}"/>
          </ac:spMkLst>
        </pc:spChg>
        <pc:picChg chg="add mod">
          <ac:chgData name="HANDI WEI" userId="7b5fff5eb7b72446" providerId="LiveId" clId="{EC56B2A0-ECA4-4BD8-BFA3-2543600D91D1}" dt="2018-12-11T10:32:22.589" v="487" actId="1076"/>
          <ac:picMkLst>
            <pc:docMk/>
            <pc:sldMk cId="0" sldId="260"/>
            <ac:picMk id="4" creationId="{8EA7DADB-E0BC-4D18-A7D2-C668AB54B4CD}"/>
          </ac:picMkLst>
        </pc:picChg>
        <pc:picChg chg="add del mod">
          <ac:chgData name="HANDI WEI" userId="7b5fff5eb7b72446" providerId="LiveId" clId="{EC56B2A0-ECA4-4BD8-BFA3-2543600D91D1}" dt="2018-12-11T10:30:42.887" v="477" actId="478"/>
          <ac:picMkLst>
            <pc:docMk/>
            <pc:sldMk cId="0" sldId="260"/>
            <ac:picMk id="7" creationId="{E48F013A-CBED-4071-87A2-FC9FCAE12CDA}"/>
          </ac:picMkLst>
        </pc:picChg>
        <pc:picChg chg="add del mod">
          <ac:chgData name="HANDI WEI" userId="7b5fff5eb7b72446" providerId="LiveId" clId="{EC56B2A0-ECA4-4BD8-BFA3-2543600D91D1}" dt="2018-12-11T09:59:39.631" v="221"/>
          <ac:picMkLst>
            <pc:docMk/>
            <pc:sldMk cId="0" sldId="260"/>
            <ac:picMk id="22" creationId="{E589136E-268D-4A29-98DB-0F52D334E568}"/>
          </ac:picMkLst>
        </pc:picChg>
        <pc:picChg chg="add del mod">
          <ac:chgData name="HANDI WEI" userId="7b5fff5eb7b72446" providerId="LiveId" clId="{EC56B2A0-ECA4-4BD8-BFA3-2543600D91D1}" dt="2018-12-11T10:29:05.484" v="472" actId="478"/>
          <ac:picMkLst>
            <pc:docMk/>
            <pc:sldMk cId="0" sldId="260"/>
            <ac:picMk id="27" creationId="{BF5E54D9-BEA9-4F18-AB60-4DD06542D473}"/>
          </ac:picMkLst>
        </pc:picChg>
        <pc:picChg chg="add mod">
          <ac:chgData name="HANDI WEI" userId="7b5fff5eb7b72446" providerId="LiveId" clId="{EC56B2A0-ECA4-4BD8-BFA3-2543600D91D1}" dt="2018-12-11T10:35:43.420" v="530" actId="14100"/>
          <ac:picMkLst>
            <pc:docMk/>
            <pc:sldMk cId="0" sldId="260"/>
            <ac:picMk id="32" creationId="{2A33C30E-8C5A-463F-B3DF-EA18031B9CAC}"/>
          </ac:picMkLst>
        </pc:picChg>
        <pc:picChg chg="add del mod">
          <ac:chgData name="HANDI WEI" userId="7b5fff5eb7b72446" providerId="LiveId" clId="{EC56B2A0-ECA4-4BD8-BFA3-2543600D91D1}" dt="2018-12-11T10:35:06.778" v="521" actId="478"/>
          <ac:picMkLst>
            <pc:docMk/>
            <pc:sldMk cId="0" sldId="260"/>
            <ac:picMk id="37" creationId="{D851138A-FBF2-4E56-BED2-2F19A9A8F68F}"/>
          </ac:picMkLst>
        </pc:picChg>
        <pc:picChg chg="add mod">
          <ac:chgData name="HANDI WEI" userId="7b5fff5eb7b72446" providerId="LiveId" clId="{EC56B2A0-ECA4-4BD8-BFA3-2543600D91D1}" dt="2018-12-11T10:35:48.580" v="532" actId="1076"/>
          <ac:picMkLst>
            <pc:docMk/>
            <pc:sldMk cId="0" sldId="260"/>
            <ac:picMk id="38" creationId="{0997F0CD-B103-42AA-9656-0815EA9CE850}"/>
          </ac:picMkLst>
        </pc:picChg>
        <pc:cxnChg chg="add mod">
          <ac:chgData name="HANDI WEI" userId="7b5fff5eb7b72446" providerId="LiveId" clId="{EC56B2A0-ECA4-4BD8-BFA3-2543600D91D1}" dt="2018-12-11T10:34:05.885" v="494" actId="14100"/>
          <ac:cxnSpMkLst>
            <pc:docMk/>
            <pc:sldMk cId="0" sldId="260"/>
            <ac:cxnSpMk id="19" creationId="{8EFACB88-D631-4447-ADAD-18735AB5034F}"/>
          </ac:cxnSpMkLst>
        </pc:cxnChg>
        <pc:cxnChg chg="add mod">
          <ac:chgData name="HANDI WEI" userId="7b5fff5eb7b72446" providerId="LiveId" clId="{EC56B2A0-ECA4-4BD8-BFA3-2543600D91D1}" dt="2018-12-11T10:32:22.589" v="487" actId="1076"/>
          <ac:cxnSpMkLst>
            <pc:docMk/>
            <pc:sldMk cId="0" sldId="260"/>
            <ac:cxnSpMk id="25" creationId="{92F8C9ED-F0D3-4636-80BB-A9777F0C621A}"/>
          </ac:cxnSpMkLst>
        </pc:cxnChg>
      </pc:sldChg>
      <pc:sldChg chg="delSp modSp">
        <pc:chgData name="HANDI WEI" userId="7b5fff5eb7b72446" providerId="LiveId" clId="{EC56B2A0-ECA4-4BD8-BFA3-2543600D91D1}" dt="2018-12-11T10:22:37.109" v="415" actId="478"/>
        <pc:sldMkLst>
          <pc:docMk/>
          <pc:sldMk cId="0" sldId="265"/>
        </pc:sldMkLst>
        <pc:spChg chg="del mod">
          <ac:chgData name="HANDI WEI" userId="7b5fff5eb7b72446" providerId="LiveId" clId="{EC56B2A0-ECA4-4BD8-BFA3-2543600D91D1}" dt="2018-12-11T10:22:37.109" v="415" actId="478"/>
          <ac:spMkLst>
            <pc:docMk/>
            <pc:sldMk cId="0" sldId="265"/>
            <ac:spMk id="5" creationId="{00000000-0000-0000-0000-000000000000}"/>
          </ac:spMkLst>
        </pc:spChg>
      </pc:sldChg>
      <pc:sldChg chg="delSp">
        <pc:chgData name="HANDI WEI" userId="7b5fff5eb7b72446" providerId="LiveId" clId="{EC56B2A0-ECA4-4BD8-BFA3-2543600D91D1}" dt="2018-12-11T10:22:47.196" v="416" actId="478"/>
        <pc:sldMkLst>
          <pc:docMk/>
          <pc:sldMk cId="0" sldId="269"/>
        </pc:sldMkLst>
        <pc:spChg chg="del">
          <ac:chgData name="HANDI WEI" userId="7b5fff5eb7b72446" providerId="LiveId" clId="{EC56B2A0-ECA4-4BD8-BFA3-2543600D91D1}" dt="2018-12-11T10:22:47.196" v="416" actId="478"/>
          <ac:spMkLst>
            <pc:docMk/>
            <pc:sldMk cId="0" sldId="269"/>
            <ac:spMk id="5" creationId="{00000000-0000-0000-0000-000000000000}"/>
          </ac:spMkLst>
        </pc:spChg>
      </pc:sldChg>
      <pc:sldChg chg="addSp delSp modSp mod setBg">
        <pc:chgData name="HANDI WEI" userId="7b5fff5eb7b72446" providerId="LiveId" clId="{EC56B2A0-ECA4-4BD8-BFA3-2543600D91D1}" dt="2018-12-11T10:40:06.325" v="559" actId="1076"/>
        <pc:sldMkLst>
          <pc:docMk/>
          <pc:sldMk cId="0" sldId="270"/>
        </pc:sldMkLst>
        <pc:spChg chg="mod">
          <ac:chgData name="HANDI WEI" userId="7b5fff5eb7b72446" providerId="LiveId" clId="{EC56B2A0-ECA4-4BD8-BFA3-2543600D91D1}" dt="2018-12-11T10:40:04.040" v="553" actId="26606"/>
          <ac:spMkLst>
            <pc:docMk/>
            <pc:sldMk cId="0" sldId="270"/>
            <ac:spMk id="2" creationId="{00000000-0000-0000-0000-000000000000}"/>
          </ac:spMkLst>
        </pc:spChg>
        <pc:spChg chg="mod ord">
          <ac:chgData name="HANDI WEI" userId="7b5fff5eb7b72446" providerId="LiveId" clId="{EC56B2A0-ECA4-4BD8-BFA3-2543600D91D1}" dt="2018-12-11T10:40:04.040" v="553" actId="26606"/>
          <ac:spMkLst>
            <pc:docMk/>
            <pc:sldMk cId="0" sldId="270"/>
            <ac:spMk id="3" creationId="{00000000-0000-0000-0000-000000000000}"/>
          </ac:spMkLst>
        </pc:spChg>
        <pc:spChg chg="del">
          <ac:chgData name="HANDI WEI" userId="7b5fff5eb7b72446" providerId="LiveId" clId="{EC56B2A0-ECA4-4BD8-BFA3-2543600D91D1}" dt="2018-12-11T10:36:14.146" v="533" actId="478"/>
          <ac:spMkLst>
            <pc:docMk/>
            <pc:sldMk cId="0" sldId="270"/>
            <ac:spMk id="5" creationId="{00000000-0000-0000-0000-000000000000}"/>
          </ac:spMkLst>
        </pc:spChg>
        <pc:spChg chg="add del">
          <ac:chgData name="HANDI WEI" userId="7b5fff5eb7b72446" providerId="LiveId" clId="{EC56B2A0-ECA4-4BD8-BFA3-2543600D91D1}" dt="2018-12-11T10:40:04.040" v="553" actId="26606"/>
          <ac:spMkLst>
            <pc:docMk/>
            <pc:sldMk cId="0" sldId="270"/>
            <ac:spMk id="8" creationId="{99899462-FC16-43B0-966B-FCA263450716}"/>
          </ac:spMkLst>
        </pc:spChg>
        <pc:spChg chg="add del">
          <ac:chgData name="HANDI WEI" userId="7b5fff5eb7b72446" providerId="LiveId" clId="{EC56B2A0-ECA4-4BD8-BFA3-2543600D91D1}" dt="2018-12-11T10:39:23.198" v="541" actId="26606"/>
          <ac:spMkLst>
            <pc:docMk/>
            <pc:sldMk cId="0" sldId="270"/>
            <ac:spMk id="11" creationId="{99899462-FC16-43B0-966B-FCA263450716}"/>
          </ac:spMkLst>
        </pc:spChg>
        <pc:picChg chg="mod">
          <ac:chgData name="HANDI WEI" userId="7b5fff5eb7b72446" providerId="LiveId" clId="{EC56B2A0-ECA4-4BD8-BFA3-2543600D91D1}" dt="2018-12-11T10:40:06.278" v="558" actId="1076"/>
          <ac:picMkLst>
            <pc:docMk/>
            <pc:sldMk cId="0" sldId="270"/>
            <ac:picMk id="4" creationId="{00000000-0000-0000-0000-000000000000}"/>
          </ac:picMkLst>
        </pc:picChg>
        <pc:picChg chg="add mod">
          <ac:chgData name="HANDI WEI" userId="7b5fff5eb7b72446" providerId="LiveId" clId="{EC56B2A0-ECA4-4BD8-BFA3-2543600D91D1}" dt="2018-12-11T10:40:06.325" v="559" actId="1076"/>
          <ac:picMkLst>
            <pc:docMk/>
            <pc:sldMk cId="0" sldId="270"/>
            <ac:picMk id="6" creationId="{2F17F702-F202-4D0D-9C16-A8CE18E35B4E}"/>
          </ac:picMkLst>
        </pc:picChg>
        <pc:cxnChg chg="add del">
          <ac:chgData name="HANDI WEI" userId="7b5fff5eb7b72446" providerId="LiveId" clId="{EC56B2A0-ECA4-4BD8-BFA3-2543600D91D1}" dt="2018-12-11T10:40:04.040" v="553" actId="26606"/>
          <ac:cxnSpMkLst>
            <pc:docMk/>
            <pc:sldMk cId="0" sldId="270"/>
            <ac:cxnSpMk id="9" creationId="{AAFEA932-2DF1-410C-A00A-7A1E7DBF7511}"/>
          </ac:cxnSpMkLst>
        </pc:cxnChg>
        <pc:cxnChg chg="add del">
          <ac:chgData name="HANDI WEI" userId="7b5fff5eb7b72446" providerId="LiveId" clId="{EC56B2A0-ECA4-4BD8-BFA3-2543600D91D1}" dt="2018-12-11T10:39:23.198" v="541" actId="26606"/>
          <ac:cxnSpMkLst>
            <pc:docMk/>
            <pc:sldMk cId="0" sldId="270"/>
            <ac:cxnSpMk id="13" creationId="{AAFEA932-2DF1-410C-A00A-7A1E7DBF7511}"/>
          </ac:cxnSpMkLst>
        </pc:cxnChg>
      </pc:sldChg>
      <pc:sldChg chg="addSp delSp modSp add">
        <pc:chgData name="HANDI WEI" userId="7b5fff5eb7b72446" providerId="LiveId" clId="{EC56B2A0-ECA4-4BD8-BFA3-2543600D91D1}" dt="2018-12-11T10:16:40.913" v="398" actId="20577"/>
        <pc:sldMkLst>
          <pc:docMk/>
          <pc:sldMk cId="2337068678" sldId="277"/>
        </pc:sldMkLst>
        <pc:spChg chg="mod">
          <ac:chgData name="HANDI WEI" userId="7b5fff5eb7b72446" providerId="LiveId" clId="{EC56B2A0-ECA4-4BD8-BFA3-2543600D91D1}" dt="2018-12-11T10:11:22.929" v="353" actId="20577"/>
          <ac:spMkLst>
            <pc:docMk/>
            <pc:sldMk cId="2337068678" sldId="277"/>
            <ac:spMk id="2" creationId="{00000000-0000-0000-0000-000000000000}"/>
          </ac:spMkLst>
        </pc:spChg>
        <pc:spChg chg="del">
          <ac:chgData name="HANDI WEI" userId="7b5fff5eb7b72446" providerId="LiveId" clId="{EC56B2A0-ECA4-4BD8-BFA3-2543600D91D1}" dt="2018-12-11T10:00:06.008" v="225" actId="478"/>
          <ac:spMkLst>
            <pc:docMk/>
            <pc:sldMk cId="2337068678" sldId="277"/>
            <ac:spMk id="3" creationId="{2870D261-79C4-497C-BDF3-14CC777C0A4E}"/>
          </ac:spMkLst>
        </pc:spChg>
        <pc:spChg chg="del">
          <ac:chgData name="HANDI WEI" userId="7b5fff5eb7b72446" providerId="LiveId" clId="{EC56B2A0-ECA4-4BD8-BFA3-2543600D91D1}" dt="2018-12-11T10:00:06.008" v="225" actId="478"/>
          <ac:spMkLst>
            <pc:docMk/>
            <pc:sldMk cId="2337068678" sldId="277"/>
            <ac:spMk id="5" creationId="{07DDF3DF-852D-4C1E-B888-14EE2879AB3B}"/>
          </ac:spMkLst>
        </pc:spChg>
        <pc:spChg chg="del">
          <ac:chgData name="HANDI WEI" userId="7b5fff5eb7b72446" providerId="LiveId" clId="{EC56B2A0-ECA4-4BD8-BFA3-2543600D91D1}" dt="2018-12-11T10:00:06.008" v="225" actId="478"/>
          <ac:spMkLst>
            <pc:docMk/>
            <pc:sldMk cId="2337068678" sldId="277"/>
            <ac:spMk id="6" creationId="{D597D6AE-BF4A-4214-929D-B5BBF7FDD17B}"/>
          </ac:spMkLst>
        </pc:spChg>
        <pc:spChg chg="del">
          <ac:chgData name="HANDI WEI" userId="7b5fff5eb7b72446" providerId="LiveId" clId="{EC56B2A0-ECA4-4BD8-BFA3-2543600D91D1}" dt="2018-12-11T10:00:06.008" v="225" actId="478"/>
          <ac:spMkLst>
            <pc:docMk/>
            <pc:sldMk cId="2337068678" sldId="277"/>
            <ac:spMk id="8" creationId="{27FB973E-9C6D-4FAC-950C-EE9B039659E1}"/>
          </ac:spMkLst>
        </pc:spChg>
        <pc:spChg chg="del">
          <ac:chgData name="HANDI WEI" userId="7b5fff5eb7b72446" providerId="LiveId" clId="{EC56B2A0-ECA4-4BD8-BFA3-2543600D91D1}" dt="2018-12-11T10:00:06.008" v="225" actId="478"/>
          <ac:spMkLst>
            <pc:docMk/>
            <pc:sldMk cId="2337068678" sldId="277"/>
            <ac:spMk id="9" creationId="{367806E6-7E2E-475F-96AD-E070E288FF59}"/>
          </ac:spMkLst>
        </pc:spChg>
        <pc:spChg chg="add del">
          <ac:chgData name="HANDI WEI" userId="7b5fff5eb7b72446" providerId="LiveId" clId="{EC56B2A0-ECA4-4BD8-BFA3-2543600D91D1}" dt="2018-12-11T10:01:09.603" v="230"/>
          <ac:spMkLst>
            <pc:docMk/>
            <pc:sldMk cId="2337068678" sldId="277"/>
            <ac:spMk id="10" creationId="{A69AFECC-F25E-476C-896C-CF15937D5C6B}"/>
          </ac:spMkLst>
        </pc:spChg>
        <pc:spChg chg="del">
          <ac:chgData name="HANDI WEI" userId="7b5fff5eb7b72446" providerId="LiveId" clId="{EC56B2A0-ECA4-4BD8-BFA3-2543600D91D1}" dt="2018-12-11T10:00:06.008" v="225" actId="478"/>
          <ac:spMkLst>
            <pc:docMk/>
            <pc:sldMk cId="2337068678" sldId="277"/>
            <ac:spMk id="11" creationId="{AF01A160-6435-4BAD-8B47-50D39F01644C}"/>
          </ac:spMkLst>
        </pc:spChg>
        <pc:spChg chg="del">
          <ac:chgData name="HANDI WEI" userId="7b5fff5eb7b72446" providerId="LiveId" clId="{EC56B2A0-ECA4-4BD8-BFA3-2543600D91D1}" dt="2018-12-11T10:00:06.008" v="225" actId="478"/>
          <ac:spMkLst>
            <pc:docMk/>
            <pc:sldMk cId="2337068678" sldId="277"/>
            <ac:spMk id="12" creationId="{2E3608B4-AA84-47E8-9094-F3E8BC55A1C8}"/>
          </ac:spMkLst>
        </pc:spChg>
        <pc:spChg chg="add mod">
          <ac:chgData name="HANDI WEI" userId="7b5fff5eb7b72446" providerId="LiveId" clId="{EC56B2A0-ECA4-4BD8-BFA3-2543600D91D1}" dt="2018-12-11T10:02:08.338" v="270" actId="255"/>
          <ac:spMkLst>
            <pc:docMk/>
            <pc:sldMk cId="2337068678" sldId="277"/>
            <ac:spMk id="13" creationId="{A3A2C819-8927-4B5F-A8BA-66A4D39D0AF0}"/>
          </ac:spMkLst>
        </pc:spChg>
        <pc:spChg chg="del">
          <ac:chgData name="HANDI WEI" userId="7b5fff5eb7b72446" providerId="LiveId" clId="{EC56B2A0-ECA4-4BD8-BFA3-2543600D91D1}" dt="2018-12-11T10:00:06.008" v="225" actId="478"/>
          <ac:spMkLst>
            <pc:docMk/>
            <pc:sldMk cId="2337068678" sldId="277"/>
            <ac:spMk id="14" creationId="{9EDD8E0C-16AB-4EA9-8462-BD014A3D5054}"/>
          </ac:spMkLst>
        </pc:spChg>
        <pc:spChg chg="add del">
          <ac:chgData name="HANDI WEI" userId="7b5fff5eb7b72446" providerId="LiveId" clId="{EC56B2A0-ECA4-4BD8-BFA3-2543600D91D1}" dt="2018-12-11T10:01:59.806" v="269"/>
          <ac:spMkLst>
            <pc:docMk/>
            <pc:sldMk cId="2337068678" sldId="277"/>
            <ac:spMk id="16" creationId="{96F2465C-DA05-425B-A89F-C188FB163D9F}"/>
          </ac:spMkLst>
        </pc:spChg>
        <pc:spChg chg="del">
          <ac:chgData name="HANDI WEI" userId="7b5fff5eb7b72446" providerId="LiveId" clId="{EC56B2A0-ECA4-4BD8-BFA3-2543600D91D1}" dt="2018-12-11T10:00:06.008" v="225" actId="478"/>
          <ac:spMkLst>
            <pc:docMk/>
            <pc:sldMk cId="2337068678" sldId="277"/>
            <ac:spMk id="20" creationId="{20645014-DBE3-4898-A2C3-B42476774E1D}"/>
          </ac:spMkLst>
        </pc:spChg>
        <pc:spChg chg="add mod">
          <ac:chgData name="HANDI WEI" userId="7b5fff5eb7b72446" providerId="LiveId" clId="{EC56B2A0-ECA4-4BD8-BFA3-2543600D91D1}" dt="2018-12-11T10:03:48.867" v="310" actId="1076"/>
          <ac:spMkLst>
            <pc:docMk/>
            <pc:sldMk cId="2337068678" sldId="277"/>
            <ac:spMk id="21" creationId="{08FD8003-6199-46FF-B8F0-2D2D924FCA9F}"/>
          </ac:spMkLst>
        </pc:spChg>
        <pc:spChg chg="add mod">
          <ac:chgData name="HANDI WEI" userId="7b5fff5eb7b72446" providerId="LiveId" clId="{EC56B2A0-ECA4-4BD8-BFA3-2543600D91D1}" dt="2018-12-11T10:03:41.197" v="307" actId="1076"/>
          <ac:spMkLst>
            <pc:docMk/>
            <pc:sldMk cId="2337068678" sldId="277"/>
            <ac:spMk id="22" creationId="{CAD8102C-4D7E-42A2-A7D0-C74421FEFC78}"/>
          </ac:spMkLst>
        </pc:spChg>
        <pc:spChg chg="add mod">
          <ac:chgData name="HANDI WEI" userId="7b5fff5eb7b72446" providerId="LiveId" clId="{EC56B2A0-ECA4-4BD8-BFA3-2543600D91D1}" dt="2018-12-11T10:16:27.191" v="370" actId="14100"/>
          <ac:spMkLst>
            <pc:docMk/>
            <pc:sldMk cId="2337068678" sldId="277"/>
            <ac:spMk id="23" creationId="{F06B0650-74C8-4D62-A4CF-FE56DEE4E5F2}"/>
          </ac:spMkLst>
        </pc:spChg>
        <pc:spChg chg="add mod">
          <ac:chgData name="HANDI WEI" userId="7b5fff5eb7b72446" providerId="LiveId" clId="{EC56B2A0-ECA4-4BD8-BFA3-2543600D91D1}" dt="2018-12-11T10:16:40.913" v="398" actId="20577"/>
          <ac:spMkLst>
            <pc:docMk/>
            <pc:sldMk cId="2337068678" sldId="277"/>
            <ac:spMk id="24" creationId="{534E892C-852F-4F1C-87E6-9636BAD6735F}"/>
          </ac:spMkLst>
        </pc:spChg>
        <pc:picChg chg="del">
          <ac:chgData name="HANDI WEI" userId="7b5fff5eb7b72446" providerId="LiveId" clId="{EC56B2A0-ECA4-4BD8-BFA3-2543600D91D1}" dt="2018-12-11T10:00:06.008" v="225" actId="478"/>
          <ac:picMkLst>
            <pc:docMk/>
            <pc:sldMk cId="2337068678" sldId="277"/>
            <ac:picMk id="4" creationId="{8EA7DADB-E0BC-4D18-A7D2-C668AB54B4CD}"/>
          </ac:picMkLst>
        </pc:picChg>
        <pc:picChg chg="del">
          <ac:chgData name="HANDI WEI" userId="7b5fff5eb7b72446" providerId="LiveId" clId="{EC56B2A0-ECA4-4BD8-BFA3-2543600D91D1}" dt="2018-12-11T10:00:07.836" v="226" actId="478"/>
          <ac:picMkLst>
            <pc:docMk/>
            <pc:sldMk cId="2337068678" sldId="277"/>
            <ac:picMk id="7" creationId="{E48F013A-CBED-4071-87A2-FC9FCAE12CDA}"/>
          </ac:picMkLst>
        </pc:picChg>
        <pc:picChg chg="add mod">
          <ac:chgData name="HANDI WEI" userId="7b5fff5eb7b72446" providerId="LiveId" clId="{EC56B2A0-ECA4-4BD8-BFA3-2543600D91D1}" dt="2018-12-11T10:03:03.022" v="274" actId="1076"/>
          <ac:picMkLst>
            <pc:docMk/>
            <pc:sldMk cId="2337068678" sldId="277"/>
            <ac:picMk id="15" creationId="{1F1A52F7-0DA1-4699-AB05-41547D139D40}"/>
          </ac:picMkLst>
        </pc:picChg>
        <pc:cxnChg chg="del">
          <ac:chgData name="HANDI WEI" userId="7b5fff5eb7b72446" providerId="LiveId" clId="{EC56B2A0-ECA4-4BD8-BFA3-2543600D91D1}" dt="2018-12-11T10:00:06.008" v="225" actId="478"/>
          <ac:cxnSpMkLst>
            <pc:docMk/>
            <pc:sldMk cId="2337068678" sldId="277"/>
            <ac:cxnSpMk id="19" creationId="{8EFACB88-D631-4447-ADAD-18735AB5034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5DC86-910E-4C61-BBCC-B3900D845D2C}" type="datetimeFigureOut">
              <a:rPr lang="zh-CN" altLang="en-US" smtClean="0"/>
              <a:t>2018/12/11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C498E-A225-4929-BB10-608BFC27AB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3C498E-A225-4929-BB10-608BFC27AB0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b="1" dirty="0"/>
              <a:t>Calibrate the Lidar with cameras. </a:t>
            </a:r>
          </a:p>
          <a:p>
            <a:pPr marL="285750" indent="-285750">
              <a:spcBef>
                <a:spcPts val="1200"/>
              </a:spcBef>
              <a:spcAft>
                <a:spcPts val="600"/>
              </a:spcAft>
              <a:buFont typeface="Arial" panose="020B0604020202020204" pitchFamily="34" charset="0"/>
              <a:buChar char="•"/>
            </a:pPr>
            <a:r>
              <a:rPr lang="en-US" altLang="zh-CN" sz="1200" dirty="0"/>
              <a:t>Calibration is to compute the intrinsic and extrinsic matrix. </a:t>
            </a:r>
          </a:p>
          <a:p>
            <a:pPr marL="285750" indent="-285750">
              <a:buFont typeface="Arial" panose="020B0604020202020204" pitchFamily="34" charset="0"/>
              <a:buChar char="•"/>
            </a:pPr>
            <a:r>
              <a:rPr lang="en-US" altLang="zh-CN" sz="1200" dirty="0"/>
              <a:t>After the calibration is completed, the projection from </a:t>
            </a:r>
            <a:r>
              <a:rPr lang="en-US" altLang="zh-CN" sz="1200" dirty="0" err="1"/>
              <a:t>lidar</a:t>
            </a:r>
            <a:r>
              <a:rPr lang="en-US" altLang="zh-CN" sz="1200" dirty="0"/>
              <a:t> to camera can be calculated from the intrinsic and extrinsic matrix.</a:t>
            </a:r>
          </a:p>
          <a:p>
            <a:endParaRPr lang="zh-CN" altLang="en-US" dirty="0"/>
          </a:p>
        </p:txBody>
      </p:sp>
      <p:sp>
        <p:nvSpPr>
          <p:cNvPr id="4" name="灯片编号占位符 3"/>
          <p:cNvSpPr>
            <a:spLocks noGrp="1"/>
          </p:cNvSpPr>
          <p:nvPr>
            <p:ph type="sldNum" sz="quarter" idx="10"/>
          </p:nvPr>
        </p:nvSpPr>
        <p:spPr/>
        <p:txBody>
          <a:bodyPr/>
          <a:lstStyle/>
          <a:p>
            <a:fld id="{353C498E-A225-4929-BB10-608BFC27AB03}"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pPr>
            <a:r>
              <a:rPr lang="en-US" altLang="zh-CN" sz="1600" b="1" strike="noStrike" spc="-1" dirty="0">
                <a:solidFill>
                  <a:srgbClr val="000000"/>
                </a:solidFill>
                <a:latin typeface="Calibri" panose="020F0502020204030204"/>
                <a:ea typeface="DejaVu Sans"/>
              </a:rPr>
              <a:t>Object Detection based on Deep Learning</a:t>
            </a:r>
            <a:endParaRPr lang="en-US" altLang="zh-CN" sz="1600" b="1" strike="noStrike" spc="-1" dirty="0">
              <a:latin typeface="Arial" panose="020B0604020202020204"/>
            </a:endParaRPr>
          </a:p>
          <a:p>
            <a:pPr marL="285750" indent="-285750">
              <a:spcBef>
                <a:spcPts val="1200"/>
              </a:spcBef>
              <a:buFont typeface="Arial" panose="020B0604020202020204" pitchFamily="34" charset="0"/>
              <a:buChar char="•"/>
            </a:pPr>
            <a:r>
              <a:rPr lang="en-US" altLang="zh-CN" sz="1200" dirty="0"/>
              <a:t>Use deep learning for object detection.</a:t>
            </a:r>
          </a:p>
          <a:p>
            <a:pPr marL="285750" indent="-285750">
              <a:spcBef>
                <a:spcPts val="600"/>
              </a:spcBef>
              <a:spcAft>
                <a:spcPts val="600"/>
              </a:spcAft>
              <a:buFont typeface="Arial" panose="020B0604020202020204" pitchFamily="34" charset="0"/>
              <a:buChar char="•"/>
            </a:pPr>
            <a:r>
              <a:rPr lang="en-US" altLang="zh-CN" sz="1200" dirty="0"/>
              <a:t>Use transfer learning to get a good performance model with little training data.</a:t>
            </a:r>
          </a:p>
          <a:p>
            <a:pPr marL="285750" indent="-285750">
              <a:spcAft>
                <a:spcPts val="1200"/>
              </a:spcAft>
              <a:buFont typeface="Arial" panose="020B0604020202020204" pitchFamily="34" charset="0"/>
              <a:buChar char="•"/>
            </a:pPr>
            <a:r>
              <a:rPr lang="en-US" altLang="zh-CN" sz="1200" dirty="0"/>
              <a:t>When the object is detected, the object’s range, category, and score will be obtained.</a:t>
            </a:r>
            <a:endParaRPr lang="zh-CN" altLang="en-US" sz="1200" dirty="0"/>
          </a:p>
          <a:p>
            <a:endParaRPr lang="zh-CN" altLang="en-US" dirty="0"/>
          </a:p>
        </p:txBody>
      </p:sp>
      <p:sp>
        <p:nvSpPr>
          <p:cNvPr id="4" name="灯片编号占位符 3"/>
          <p:cNvSpPr>
            <a:spLocks noGrp="1"/>
          </p:cNvSpPr>
          <p:nvPr>
            <p:ph type="sldNum" sz="quarter" idx="10"/>
          </p:nvPr>
        </p:nvSpPr>
        <p:spPr/>
        <p:txBody>
          <a:bodyPr/>
          <a:lstStyle/>
          <a:p>
            <a:fld id="{353C498E-A225-4929-BB10-608BFC27AB03}"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3C498E-A225-4929-BB10-608BFC27AB03}"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3C498E-A225-4929-BB10-608BFC27AB03}" type="slidenum">
              <a:rPr lang="zh-CN" altLang="en-US" smtClean="0"/>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3C498E-A225-4929-BB10-608BFC27AB03}"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3B773-2F3F-42D2-98A0-3D1E36B07F2B}" type="slidenum">
              <a:rPr lang="zh-CN" altLang="en-US" smtClean="0"/>
              <a:t>‹#›</a:t>
            </a:fld>
            <a:endParaRPr lang="zh-CN" altLang="en-US"/>
          </a:p>
        </p:txBody>
      </p:sp>
      <p:sp>
        <p:nvSpPr>
          <p:cNvPr id="8" name="矩形 7"/>
          <p:cNvSpPr/>
          <p:nvPr userDrawn="1"/>
        </p:nvSpPr>
        <p:spPr>
          <a:xfrm>
            <a:off x="0" y="1122363"/>
            <a:ext cx="12192000" cy="45719"/>
          </a:xfrm>
          <a:prstGeom prst="rect">
            <a:avLst/>
          </a:prstGeom>
          <a:solidFill>
            <a:srgbClr val="302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176591"/>
            <a:ext cx="12192000" cy="457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380" b="5435"/>
          <a:stretch>
            <a:fillRect/>
          </a:stretch>
        </p:blipFill>
        <p:spPr>
          <a:xfrm>
            <a:off x="0" y="0"/>
            <a:ext cx="12192000" cy="6858000"/>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3B773-2F3F-42D2-98A0-3D1E36B07F2B}" type="slidenum">
              <a:rPr lang="zh-CN" altLang="en-US" smtClean="0"/>
              <a:t>‹#›</a:t>
            </a:fld>
            <a:endParaRPr lang="zh-CN" altLang="en-US"/>
          </a:p>
        </p:txBody>
      </p:sp>
      <p:sp>
        <p:nvSpPr>
          <p:cNvPr id="8" name="矩形 7"/>
          <p:cNvSpPr/>
          <p:nvPr userDrawn="1"/>
        </p:nvSpPr>
        <p:spPr>
          <a:xfrm>
            <a:off x="0" y="1122363"/>
            <a:ext cx="12192000" cy="45719"/>
          </a:xfrm>
          <a:prstGeom prst="rect">
            <a:avLst/>
          </a:prstGeom>
          <a:solidFill>
            <a:srgbClr val="302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176591"/>
            <a:ext cx="12192000" cy="457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descr="Image result for ntu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7419" y="95600"/>
            <a:ext cx="2305112" cy="825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3254B2C-EA3E-4F58-A171-A976AB99ABCE}" type="datetimeFigureOut">
              <a:rPr lang="zh-CN" altLang="en-US" smtClean="0"/>
              <a:t>2018/12/11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3B773-2F3F-42D2-98A0-3D1E36B07F2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54B2C-EA3E-4F58-A171-A976AB99ABCE}" type="datetimeFigureOut">
              <a:rPr lang="zh-CN" altLang="en-US" smtClean="0"/>
              <a:t>2018/12/11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3B773-2F3F-42D2-98A0-3D1E36B07F2B}" type="slidenum">
              <a:rPr lang="zh-CN" altLang="en-US" smtClean="0"/>
              <a:t>‹#›</a:t>
            </a:fld>
            <a:endParaRPr lang="zh-CN" altLang="en-US"/>
          </a:p>
        </p:txBody>
      </p:sp>
      <p:pic>
        <p:nvPicPr>
          <p:cNvPr id="7" name="Picture 2" descr="Image result for ntu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47419" y="95600"/>
            <a:ext cx="2305112" cy="82523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0" y="1122363"/>
            <a:ext cx="12192000" cy="45719"/>
          </a:xfrm>
          <a:prstGeom prst="rect">
            <a:avLst/>
          </a:prstGeom>
          <a:solidFill>
            <a:srgbClr val="302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5.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2018 Maritime Robot</a:t>
            </a:r>
            <a:r>
              <a:rPr lang="en-US" altLang="zh-CN" dirty="0">
                <a:solidFill>
                  <a:srgbClr val="FF0000"/>
                </a:solidFill>
              </a:rPr>
              <a:t>X</a:t>
            </a:r>
          </a:p>
        </p:txBody>
      </p:sp>
      <p:sp>
        <p:nvSpPr>
          <p:cNvPr id="3" name="副标题 2"/>
          <p:cNvSpPr>
            <a:spLocks noGrp="1"/>
          </p:cNvSpPr>
          <p:nvPr>
            <p:ph type="subTitle" idx="1"/>
          </p:nvPr>
        </p:nvSpPr>
        <p:spPr/>
        <p:txBody>
          <a:bodyPr/>
          <a:lstStyle/>
          <a:p>
            <a:r>
              <a:rPr lang="en-US" altLang="zh-CN" dirty="0"/>
              <a:t>Nanyang Technological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p:nvPr/>
        </p:nvSpPr>
        <p:spPr>
          <a:xfrm>
            <a:off x="5057760" y="4771423"/>
            <a:ext cx="207648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err="1">
                <a:solidFill>
                  <a:srgbClr val="000000"/>
                </a:solidFill>
                <a:latin typeface="Calibri" panose="020F0502020204030204"/>
                <a:ea typeface="DejaVu Sans"/>
              </a:rPr>
              <a:t>MobileNet</a:t>
            </a:r>
            <a:r>
              <a:rPr lang="en-US" sz="1800" b="0" strike="noStrike" spc="-1" dirty="0">
                <a:solidFill>
                  <a:srgbClr val="000000"/>
                </a:solidFill>
                <a:latin typeface="Calibri" panose="020F0502020204030204"/>
                <a:ea typeface="DejaVu Sans"/>
              </a:rPr>
              <a:t> + SSD</a:t>
            </a:r>
            <a:endParaRPr lang="en-US" sz="1800" b="0" strike="noStrike" spc="-1" dirty="0">
              <a:latin typeface="Arial" panose="020B0604020202020204"/>
            </a:endParaRPr>
          </a:p>
        </p:txBody>
      </p:sp>
      <p:sp>
        <p:nvSpPr>
          <p:cNvPr id="7" name="CustomShape 5"/>
          <p:cNvSpPr/>
          <p:nvPr/>
        </p:nvSpPr>
        <p:spPr>
          <a:xfrm>
            <a:off x="4884600" y="5325463"/>
            <a:ext cx="242280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i="1" strike="noStrike" spc="-1" dirty="0">
                <a:solidFill>
                  <a:srgbClr val="000000"/>
                </a:solidFill>
                <a:latin typeface="Calibri" panose="020F0502020204030204"/>
                <a:ea typeface="DejaVu Sans"/>
              </a:rPr>
              <a:t>Running on NUC or TX2</a:t>
            </a:r>
            <a:endParaRPr lang="en-US" sz="1800" b="0" strike="noStrike" spc="-1" dirty="0">
              <a:latin typeface="Arial" panose="020B0604020202020204"/>
            </a:endParaRPr>
          </a:p>
        </p:txBody>
      </p:sp>
      <p:pic>
        <p:nvPicPr>
          <p:cNvPr id="8" name="Picture 11"/>
          <p:cNvPicPr/>
          <p:nvPr/>
        </p:nvPicPr>
        <p:blipFill>
          <a:blip r:embed="rId3"/>
          <a:stretch>
            <a:fillRect/>
          </a:stretch>
        </p:blipFill>
        <p:spPr>
          <a:xfrm>
            <a:off x="2443560" y="1483660"/>
            <a:ext cx="7304880" cy="2635560"/>
          </a:xfrm>
          <a:prstGeom prst="rect">
            <a:avLst/>
          </a:prstGeom>
          <a:ln>
            <a:noFill/>
          </a:ln>
        </p:spPr>
      </p:pic>
      <p:pic>
        <p:nvPicPr>
          <p:cNvPr id="9" name="图片 8"/>
          <p:cNvPicPr/>
          <p:nvPr/>
        </p:nvPicPr>
        <p:blipFill>
          <a:blip r:embed="rId4"/>
          <a:stretch>
            <a:fillRect/>
          </a:stretch>
        </p:blipFill>
        <p:spPr>
          <a:xfrm>
            <a:off x="403040" y="3931306"/>
            <a:ext cx="4041000" cy="2266200"/>
          </a:xfrm>
          <a:prstGeom prst="rect">
            <a:avLst/>
          </a:prstGeom>
          <a:ln>
            <a:noFill/>
          </a:ln>
        </p:spPr>
      </p:pic>
      <p:pic>
        <p:nvPicPr>
          <p:cNvPr id="10" name="图片 9"/>
          <p:cNvPicPr/>
          <p:nvPr/>
        </p:nvPicPr>
        <p:blipFill>
          <a:blip r:embed="rId5"/>
          <a:stretch>
            <a:fillRect/>
          </a:stretch>
        </p:blipFill>
        <p:spPr>
          <a:xfrm>
            <a:off x="7640187" y="3931306"/>
            <a:ext cx="4041000" cy="2266200"/>
          </a:xfrm>
          <a:prstGeom prst="rect">
            <a:avLst/>
          </a:prstGeom>
          <a:ln>
            <a:noFill/>
          </a:ln>
        </p:spPr>
      </p:pic>
      <p:sp>
        <p:nvSpPr>
          <p:cNvPr id="18" name="Title 1"/>
          <p:cNvSpPr>
            <a:spLocks noGrp="1"/>
          </p:cNvSpPr>
          <p:nvPr>
            <p:ph type="title"/>
          </p:nvPr>
        </p:nvSpPr>
        <p:spPr>
          <a:xfrm>
            <a:off x="2906281" y="372216"/>
            <a:ext cx="9073197" cy="617641"/>
          </a:xfrm>
        </p:spPr>
        <p:txBody>
          <a:bodyPr>
            <a:noAutofit/>
          </a:bodyPr>
          <a:lstStyle/>
          <a:p>
            <a:r>
              <a:rPr lang="en-US" altLang="zh-CN" sz="5400" dirty="0">
                <a:latin typeface="Times New Roman" panose="02020603050405020304" pitchFamily="18" charset="0"/>
                <a:cs typeface="Times New Roman" panose="02020603050405020304" pitchFamily="18" charset="0"/>
              </a:rPr>
              <a:t>Vision</a:t>
            </a:r>
            <a:endParaRPr lang="zh-CN" altLang="en-US" sz="5400" dirty="0">
              <a:latin typeface="Times New Roman" panose="02020603050405020304" pitchFamily="18" charset="0"/>
              <a:cs typeface="Times New Roman" panose="02020603050405020304" pitchFamily="18" charset="0"/>
            </a:endParaRPr>
          </a:p>
        </p:txBody>
      </p:sp>
      <p:sp>
        <p:nvSpPr>
          <p:cNvPr id="2" name="右箭头 1"/>
          <p:cNvSpPr/>
          <p:nvPr/>
        </p:nvSpPr>
        <p:spPr>
          <a:xfrm>
            <a:off x="4584471" y="4839341"/>
            <a:ext cx="568439" cy="281563"/>
          </a:xfrm>
          <a:prstGeom prst="rightArrow">
            <a:avLst>
              <a:gd name="adj1" fmla="val 50000"/>
              <a:gd name="adj2" fmla="val 93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6936601" y="4839340"/>
            <a:ext cx="568439" cy="281563"/>
          </a:xfrm>
          <a:prstGeom prst="rightArrow">
            <a:avLst>
              <a:gd name="adj1" fmla="val 50000"/>
              <a:gd name="adj2" fmla="val 93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906281" y="251640"/>
            <a:ext cx="9073197" cy="6176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a:latin typeface="Times New Roman" panose="02020603050405020304" pitchFamily="18" charset="0"/>
                <a:cs typeface="Times New Roman" panose="02020603050405020304" pitchFamily="18" charset="0"/>
              </a:rPr>
              <a:t>Task strategy</a:t>
            </a:r>
            <a:endParaRPr lang="zh-CN" altLang="en-US" sz="5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2981011" y="1778559"/>
            <a:ext cx="6229978" cy="4216539"/>
          </a:xfrm>
          <a:prstGeom prst="rect">
            <a:avLst/>
          </a:prstGeom>
          <a:noFill/>
        </p:spPr>
        <p:txBody>
          <a:bodyPr wrap="square" rtlCol="0">
            <a:spAutoFit/>
          </a:bodyPr>
          <a:lstStyle/>
          <a:p>
            <a:r>
              <a:rPr lang="en-US" altLang="zh-CN" sz="2800" dirty="0"/>
              <a:t>Demonstrate Navigation and Control</a:t>
            </a:r>
          </a:p>
          <a:p>
            <a:endParaRPr lang="en-US" altLang="zh-CN" dirty="0"/>
          </a:p>
          <a:p>
            <a:pPr marL="285750" indent="-285750">
              <a:spcBef>
                <a:spcPts val="1200"/>
              </a:spcBef>
              <a:spcAft>
                <a:spcPts val="1200"/>
              </a:spcAft>
              <a:buFont typeface="Arial" panose="020B0604020202020204" pitchFamily="34" charset="0"/>
              <a:buChar char="•"/>
            </a:pPr>
            <a:r>
              <a:rPr lang="en-US" altLang="zh-CN" dirty="0"/>
              <a:t>Use </a:t>
            </a:r>
            <a:r>
              <a:rPr lang="en-US" altLang="zh-CN" dirty="0" err="1"/>
              <a:t>lidar</a:t>
            </a:r>
            <a:r>
              <a:rPr lang="en-US" altLang="zh-CN" dirty="0"/>
              <a:t> to coordinate the positon of the start and end gate. Vision system are used to assist in recognizing the pairs of start gate and end gate. </a:t>
            </a:r>
          </a:p>
          <a:p>
            <a:pPr marL="285750" indent="-285750">
              <a:spcBef>
                <a:spcPts val="1200"/>
              </a:spcBef>
              <a:spcAft>
                <a:spcPts val="1200"/>
              </a:spcAft>
              <a:buFont typeface="Arial" panose="020B0604020202020204" pitchFamily="34" charset="0"/>
              <a:buChar char="•"/>
            </a:pPr>
            <a:r>
              <a:rPr lang="en-US" altLang="zh-CN" dirty="0"/>
              <a:t>The system can determine the direction and create way points for the boat. The actual GPS data and orientation will feedback to system to determinate the differences between current way point and the calculated way points. </a:t>
            </a:r>
          </a:p>
          <a:p>
            <a:pPr marL="285750" indent="-285750">
              <a:spcBef>
                <a:spcPts val="1200"/>
              </a:spcBef>
              <a:spcAft>
                <a:spcPts val="1200"/>
              </a:spcAft>
              <a:buFont typeface="Arial" panose="020B0604020202020204" pitchFamily="34" charset="0"/>
              <a:buChar char="•"/>
            </a:pPr>
            <a:r>
              <a:rPr lang="en-US" altLang="zh-CN" dirty="0"/>
              <a:t>The task is completed after the boat exit the end gate.</a:t>
            </a:r>
          </a:p>
          <a:p>
            <a:endParaRPr lang="zh-CN" altLang="en-US" dirty="0"/>
          </a:p>
        </p:txBody>
      </p:sp>
      <p:pic>
        <p:nvPicPr>
          <p:cNvPr id="5" name="图片 4"/>
          <p:cNvPicPr/>
          <p:nvPr/>
        </p:nvPicPr>
        <p:blipFill>
          <a:blip r:embed="rId3"/>
          <a:stretch>
            <a:fillRect/>
          </a:stretch>
        </p:blipFill>
        <p:spPr>
          <a:xfrm>
            <a:off x="10108642" y="1153168"/>
            <a:ext cx="2083358" cy="5704832"/>
          </a:xfrm>
          <a:prstGeom prst="rect">
            <a:avLst/>
          </a:prstGeom>
          <a:ln>
            <a:noFill/>
          </a:ln>
        </p:spPr>
      </p:pic>
      <p:pic>
        <p:nvPicPr>
          <p:cNvPr id="6" name="图片 5"/>
          <p:cNvPicPr/>
          <p:nvPr/>
        </p:nvPicPr>
        <p:blipFill>
          <a:blip r:embed="rId4"/>
          <a:stretch>
            <a:fillRect/>
          </a:stretch>
        </p:blipFill>
        <p:spPr>
          <a:xfrm>
            <a:off x="0" y="1153168"/>
            <a:ext cx="2083358" cy="5704832"/>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906281" y="251640"/>
            <a:ext cx="9073197" cy="6176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a:latin typeface="Times New Roman" panose="02020603050405020304" pitchFamily="18" charset="0"/>
                <a:cs typeface="Times New Roman" panose="02020603050405020304" pitchFamily="18" charset="0"/>
              </a:rPr>
              <a:t>Task strategy</a:t>
            </a:r>
            <a:endParaRPr lang="zh-CN" altLang="en-US" sz="5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746926" y="1363227"/>
            <a:ext cx="10693960" cy="3416320"/>
          </a:xfrm>
          <a:prstGeom prst="rect">
            <a:avLst/>
          </a:prstGeom>
          <a:noFill/>
        </p:spPr>
        <p:txBody>
          <a:bodyPr wrap="square" rtlCol="0">
            <a:spAutoFit/>
          </a:bodyPr>
          <a:lstStyle/>
          <a:p>
            <a:r>
              <a:rPr lang="en-US" altLang="zh-CN" sz="2800" dirty="0"/>
              <a:t>Entrance and Exit Gates</a:t>
            </a:r>
            <a:endParaRPr lang="en-US" altLang="zh-CN" dirty="0"/>
          </a:p>
          <a:p>
            <a:pPr marL="285750" indent="-285750">
              <a:spcBef>
                <a:spcPts val="1200"/>
              </a:spcBef>
              <a:spcAft>
                <a:spcPts val="1200"/>
              </a:spcAft>
              <a:buFont typeface="Arial" panose="020B0604020202020204" pitchFamily="34" charset="0"/>
              <a:buChar char="•"/>
            </a:pPr>
            <a:r>
              <a:rPr lang="en-US" altLang="zh-CN" dirty="0"/>
              <a:t>Close to the first gate and use a hydrophone to detect the frequency of the signal. Then determine the distance of the signal based on the energy of the signal.</a:t>
            </a:r>
          </a:p>
          <a:p>
            <a:pPr marL="285750" indent="-285750">
              <a:spcBef>
                <a:spcPts val="1200"/>
              </a:spcBef>
              <a:spcAft>
                <a:spcPts val="1200"/>
              </a:spcAft>
              <a:buFont typeface="Arial" panose="020B0604020202020204" pitchFamily="34" charset="0"/>
              <a:buChar char="•"/>
            </a:pPr>
            <a:r>
              <a:rPr lang="en-US" altLang="zh-CN" dirty="0"/>
              <a:t>Choose the correct gate to enter, use the vision system and </a:t>
            </a:r>
            <a:r>
              <a:rPr lang="en-US" altLang="zh-CN" dirty="0" err="1"/>
              <a:t>lidar</a:t>
            </a:r>
            <a:r>
              <a:rPr lang="en-US" altLang="zh-CN" dirty="0"/>
              <a:t> to detect the location of the target.</a:t>
            </a:r>
          </a:p>
          <a:p>
            <a:pPr marL="285750" indent="-285750">
              <a:spcBef>
                <a:spcPts val="1200"/>
              </a:spcBef>
              <a:spcAft>
                <a:spcPts val="1200"/>
              </a:spcAft>
              <a:buFont typeface="Arial" panose="020B0604020202020204" pitchFamily="34" charset="0"/>
              <a:buChar char="•"/>
            </a:pPr>
            <a:r>
              <a:rPr lang="en-US" altLang="zh-CN" dirty="0"/>
              <a:t>Plan path to circumnavigate the target.</a:t>
            </a:r>
          </a:p>
          <a:p>
            <a:pPr marL="285750" indent="-285750">
              <a:spcBef>
                <a:spcPts val="1200"/>
              </a:spcBef>
              <a:spcAft>
                <a:spcPts val="1200"/>
              </a:spcAft>
              <a:buFont typeface="Arial" panose="020B0604020202020204" pitchFamily="34" charset="0"/>
              <a:buChar char="•"/>
            </a:pPr>
            <a:r>
              <a:rPr lang="en-US" altLang="zh-CN" dirty="0"/>
              <a:t>Use the same strategy to choose correct gate to leave.</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4563"/>
            <a:ext cx="6039058" cy="17902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906281" y="251640"/>
            <a:ext cx="9073197" cy="6176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a:latin typeface="Times New Roman" panose="02020603050405020304" pitchFamily="18" charset="0"/>
                <a:cs typeface="Times New Roman" panose="02020603050405020304" pitchFamily="18" charset="0"/>
              </a:rPr>
              <a:t>Task strategy</a:t>
            </a:r>
            <a:endParaRPr lang="zh-CN" altLang="en-US" sz="5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91530" y="2438154"/>
            <a:ext cx="5879124" cy="3108543"/>
          </a:xfrm>
          <a:prstGeom prst="rect">
            <a:avLst/>
          </a:prstGeom>
          <a:noFill/>
        </p:spPr>
        <p:txBody>
          <a:bodyPr wrap="square" rtlCol="0">
            <a:spAutoFit/>
          </a:bodyPr>
          <a:lstStyle/>
          <a:p>
            <a:r>
              <a:rPr lang="en-US" altLang="zh-CN" sz="2800" dirty="0"/>
              <a:t>Avoid Obstacles</a:t>
            </a:r>
          </a:p>
          <a:p>
            <a:pPr marL="285750" indent="-285750">
              <a:spcBef>
                <a:spcPts val="1200"/>
              </a:spcBef>
              <a:spcAft>
                <a:spcPts val="1200"/>
              </a:spcAft>
              <a:buFont typeface="Arial" panose="020B0604020202020204" pitchFamily="34" charset="0"/>
              <a:buChar char="•"/>
            </a:pPr>
            <a:r>
              <a:rPr lang="en-US" altLang="zh-CN" dirty="0"/>
              <a:t>Plan the path from the start point to the end point.</a:t>
            </a:r>
          </a:p>
          <a:p>
            <a:pPr marL="285750" indent="-285750">
              <a:spcBef>
                <a:spcPts val="1200"/>
              </a:spcBef>
              <a:spcAft>
                <a:spcPts val="1200"/>
              </a:spcAft>
              <a:buFont typeface="Arial" panose="020B0604020202020204" pitchFamily="34" charset="0"/>
              <a:buChar char="•"/>
            </a:pPr>
            <a:r>
              <a:rPr lang="en-US" altLang="zh-CN" dirty="0"/>
              <a:t>Use the vision system and </a:t>
            </a:r>
            <a:r>
              <a:rPr lang="en-US" altLang="zh-CN" dirty="0" err="1"/>
              <a:t>lidar</a:t>
            </a:r>
            <a:r>
              <a:rPr lang="en-US" altLang="zh-CN" dirty="0"/>
              <a:t> to detect the location of the obstacle.</a:t>
            </a:r>
          </a:p>
          <a:p>
            <a:pPr marL="285750" indent="-285750">
              <a:spcBef>
                <a:spcPts val="1200"/>
              </a:spcBef>
              <a:spcAft>
                <a:spcPts val="1200"/>
              </a:spcAft>
              <a:buFont typeface="Arial" panose="020B0604020202020204" pitchFamily="34" charset="0"/>
              <a:buChar char="•"/>
            </a:pPr>
            <a:r>
              <a:rPr lang="en-US" altLang="zh-CN" dirty="0"/>
              <a:t>Under the premise of reaching the end point, the boat can adjust the path in real time to avoid obstacles</a:t>
            </a:r>
          </a:p>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654" y="2063932"/>
            <a:ext cx="5824477" cy="34827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09" y="3221913"/>
            <a:ext cx="4422110" cy="3385716"/>
          </a:xfrm>
          <a:prstGeom prst="rect">
            <a:avLst/>
          </a:prstGeom>
        </p:spPr>
      </p:pic>
      <p:sp>
        <p:nvSpPr>
          <p:cNvPr id="2" name="Title 1"/>
          <p:cNvSpPr txBox="1"/>
          <p:nvPr/>
        </p:nvSpPr>
        <p:spPr>
          <a:xfrm>
            <a:off x="2906281" y="251640"/>
            <a:ext cx="9073197" cy="6176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a:latin typeface="Times New Roman" panose="02020603050405020304" pitchFamily="18" charset="0"/>
                <a:cs typeface="Times New Roman" panose="02020603050405020304" pitchFamily="18" charset="0"/>
              </a:rPr>
              <a:t>Task strategy</a:t>
            </a:r>
            <a:endParaRPr lang="zh-CN" altLang="en-US" sz="5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741066" y="1364259"/>
            <a:ext cx="11347269" cy="1800493"/>
          </a:xfrm>
          <a:prstGeom prst="rect">
            <a:avLst/>
          </a:prstGeom>
          <a:noFill/>
        </p:spPr>
        <p:txBody>
          <a:bodyPr wrap="square" rtlCol="0">
            <a:spAutoFit/>
          </a:bodyPr>
          <a:lstStyle/>
          <a:p>
            <a:pPr>
              <a:spcAft>
                <a:spcPts val="600"/>
              </a:spcAft>
            </a:pPr>
            <a:r>
              <a:rPr lang="en-US" altLang="zh-CN" sz="2800" dirty="0"/>
              <a:t>Find Totems</a:t>
            </a:r>
          </a:p>
          <a:p>
            <a:pPr marL="285750" indent="-285750">
              <a:spcBef>
                <a:spcPts val="600"/>
              </a:spcBef>
              <a:spcAft>
                <a:spcPts val="600"/>
              </a:spcAft>
              <a:buFont typeface="Arial" panose="020B0604020202020204" pitchFamily="34" charset="0"/>
              <a:buChar char="•"/>
            </a:pPr>
            <a:r>
              <a:rPr lang="en-US" altLang="zh-CN" sz="2000" dirty="0"/>
              <a:t>Use the vision system to identify the totems and </a:t>
            </a:r>
            <a:r>
              <a:rPr lang="en-US" altLang="zh-CN" sz="2000" dirty="0" err="1"/>
              <a:t>lidar</a:t>
            </a:r>
            <a:r>
              <a:rPr lang="en-US" altLang="zh-CN" sz="2000" dirty="0"/>
              <a:t> to detect the location of the totems.</a:t>
            </a:r>
          </a:p>
          <a:p>
            <a:pPr marL="285750" indent="-285750">
              <a:spcBef>
                <a:spcPts val="600"/>
              </a:spcBef>
              <a:spcAft>
                <a:spcPts val="600"/>
              </a:spcAft>
              <a:buFont typeface="Arial" panose="020B0604020202020204" pitchFamily="34" charset="0"/>
              <a:buChar char="•"/>
            </a:pPr>
            <a:r>
              <a:rPr lang="en-US" altLang="zh-CN" sz="2000" dirty="0"/>
              <a:t>Plan path to circumnavigate the correct totems in the correct direction.</a:t>
            </a:r>
          </a:p>
          <a:p>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619" y="3284753"/>
            <a:ext cx="6350558" cy="32600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906281" y="251640"/>
            <a:ext cx="9073197" cy="6176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a:latin typeface="Times New Roman" panose="02020603050405020304" pitchFamily="18" charset="0"/>
                <a:cs typeface="Times New Roman" panose="02020603050405020304" pitchFamily="18" charset="0"/>
              </a:rPr>
              <a:t>Task strategy</a:t>
            </a:r>
            <a:endParaRPr lang="zh-CN" altLang="en-US" sz="5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751951" y="1334842"/>
            <a:ext cx="10962752" cy="1815882"/>
          </a:xfrm>
          <a:prstGeom prst="rect">
            <a:avLst/>
          </a:prstGeom>
          <a:noFill/>
        </p:spPr>
        <p:txBody>
          <a:bodyPr wrap="square" rtlCol="0">
            <a:spAutoFit/>
          </a:bodyPr>
          <a:lstStyle/>
          <a:p>
            <a:r>
              <a:rPr lang="en-US" altLang="zh-CN" sz="2800" dirty="0"/>
              <a:t>Scan the Code</a:t>
            </a:r>
          </a:p>
          <a:p>
            <a:pPr marL="285750" indent="-285750">
              <a:spcBef>
                <a:spcPts val="600"/>
              </a:spcBef>
              <a:spcAft>
                <a:spcPts val="1200"/>
              </a:spcAft>
              <a:buFont typeface="Arial" panose="020B0604020202020204" pitchFamily="34" charset="0"/>
              <a:buChar char="•"/>
            </a:pPr>
            <a:r>
              <a:rPr lang="en-US" altLang="zh-CN" dirty="0"/>
              <a:t>Dynamic positioning in front of the platform and scan the light bar with the vision system.</a:t>
            </a:r>
          </a:p>
          <a:p>
            <a:pPr marL="285750" indent="-285750">
              <a:spcBef>
                <a:spcPts val="600"/>
              </a:spcBef>
              <a:spcAft>
                <a:spcPts val="1200"/>
              </a:spcAft>
              <a:buFont typeface="Arial" panose="020B0604020202020204" pitchFamily="34" charset="0"/>
              <a:buChar char="•"/>
            </a:pPr>
            <a:r>
              <a:rPr lang="en-US" altLang="zh-CN" dirty="0"/>
              <a:t>Analyze the video and report the detected light sequence.</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1954"/>
            <a:ext cx="5715044" cy="31991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906281" y="251640"/>
            <a:ext cx="9073197" cy="6176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a:latin typeface="Times New Roman" panose="02020603050405020304" pitchFamily="18" charset="0"/>
                <a:cs typeface="Times New Roman" panose="02020603050405020304" pitchFamily="18" charset="0"/>
              </a:rPr>
              <a:t>Task strategy</a:t>
            </a:r>
            <a:endParaRPr lang="zh-CN" altLang="en-US" sz="5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767785" y="1352339"/>
            <a:ext cx="6229978" cy="2246769"/>
          </a:xfrm>
          <a:prstGeom prst="rect">
            <a:avLst/>
          </a:prstGeom>
          <a:noFill/>
        </p:spPr>
        <p:txBody>
          <a:bodyPr wrap="square" rtlCol="0">
            <a:spAutoFit/>
          </a:bodyPr>
          <a:lstStyle/>
          <a:p>
            <a:r>
              <a:rPr lang="en-US" altLang="zh-CN" sz="2800" dirty="0"/>
              <a:t>Identify Symbols and Dock</a:t>
            </a:r>
          </a:p>
          <a:p>
            <a:pPr marL="285750" indent="-285750">
              <a:spcBef>
                <a:spcPts val="1200"/>
              </a:spcBef>
              <a:spcAft>
                <a:spcPts val="1200"/>
              </a:spcAft>
              <a:buFont typeface="Arial" panose="020B0604020202020204" pitchFamily="34" charset="0"/>
              <a:buChar char="•"/>
            </a:pPr>
            <a:r>
              <a:rPr lang="en-US" altLang="zh-CN" dirty="0"/>
              <a:t>Identify the symbols with the vision system and detect the location of the symbols with lidar.</a:t>
            </a:r>
          </a:p>
          <a:p>
            <a:pPr marL="285750" indent="-285750">
              <a:spcBef>
                <a:spcPts val="1200"/>
              </a:spcBef>
              <a:spcAft>
                <a:spcPts val="1200"/>
              </a:spcAft>
              <a:buFont typeface="Arial" panose="020B0604020202020204" pitchFamily="34" charset="0"/>
              <a:buChar char="•"/>
            </a:pPr>
            <a:r>
              <a:rPr lang="en-US" altLang="zh-CN" dirty="0"/>
              <a:t>Plan path to dock and exit the docking bay.</a:t>
            </a:r>
          </a:p>
          <a:p>
            <a:endParaRPr lang="zh-CN" altLang="en-US" dirty="0"/>
          </a:p>
        </p:txBody>
      </p:sp>
      <p:pic>
        <p:nvPicPr>
          <p:cNvPr id="4" name="图片 3"/>
          <p:cNvPicPr/>
          <p:nvPr/>
        </p:nvPicPr>
        <p:blipFill>
          <a:blip r:embed="rId2"/>
          <a:stretch>
            <a:fillRect/>
          </a:stretch>
        </p:blipFill>
        <p:spPr>
          <a:xfrm>
            <a:off x="5558237" y="3551130"/>
            <a:ext cx="5597443" cy="2626853"/>
          </a:xfrm>
          <a:prstGeom prst="rect">
            <a:avLst/>
          </a:prstGeom>
          <a:ln>
            <a:noFill/>
          </a:ln>
        </p:spPr>
      </p:pic>
      <p:pic>
        <p:nvPicPr>
          <p:cNvPr id="6" name="Picture 5">
            <a:extLst>
              <a:ext uri="{FF2B5EF4-FFF2-40B4-BE49-F238E27FC236}">
                <a16:creationId xmlns:a16="http://schemas.microsoft.com/office/drawing/2014/main" id="{2F17F702-F202-4D0D-9C16-A8CE18E35B4E}"/>
              </a:ext>
            </a:extLst>
          </p:cNvPr>
          <p:cNvPicPr>
            <a:picLocks noChangeAspect="1"/>
          </p:cNvPicPr>
          <p:nvPr/>
        </p:nvPicPr>
        <p:blipFill>
          <a:blip r:embed="rId3"/>
          <a:stretch>
            <a:fillRect/>
          </a:stretch>
        </p:blipFill>
        <p:spPr>
          <a:xfrm>
            <a:off x="850583" y="3551130"/>
            <a:ext cx="4544378" cy="26268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906281" y="251640"/>
            <a:ext cx="9073197" cy="6176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a:latin typeface="Times New Roman" panose="02020603050405020304" pitchFamily="18" charset="0"/>
                <a:cs typeface="Times New Roman" panose="02020603050405020304" pitchFamily="18" charset="0"/>
              </a:rPr>
              <a:t>Task strategy</a:t>
            </a:r>
            <a:endParaRPr lang="zh-CN" altLang="en-US" sz="5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755158" y="1334357"/>
            <a:ext cx="4644156" cy="3908762"/>
          </a:xfrm>
          <a:prstGeom prst="rect">
            <a:avLst/>
          </a:prstGeom>
          <a:noFill/>
        </p:spPr>
        <p:txBody>
          <a:bodyPr wrap="square" rtlCol="0">
            <a:spAutoFit/>
          </a:bodyPr>
          <a:lstStyle/>
          <a:p>
            <a:r>
              <a:rPr lang="en-US" altLang="zh-CN" sz="2800" dirty="0"/>
              <a:t>Detect and Deliver</a:t>
            </a:r>
          </a:p>
          <a:p>
            <a:pPr marL="285750" indent="-285750">
              <a:lnSpc>
                <a:spcPct val="150000"/>
              </a:lnSpc>
              <a:spcBef>
                <a:spcPts val="1200"/>
              </a:spcBef>
              <a:spcAft>
                <a:spcPts val="1200"/>
              </a:spcAft>
              <a:buFont typeface="Arial" panose="020B0604020202020204" pitchFamily="34" charset="0"/>
              <a:buChar char="•"/>
            </a:pPr>
            <a:r>
              <a:rPr lang="en-US" altLang="zh-CN" dirty="0"/>
              <a:t>There is a mechanical rod that extends out of the boat from the side. The ball is placed in a bottle.</a:t>
            </a:r>
          </a:p>
          <a:p>
            <a:pPr marL="285750" indent="-285750">
              <a:lnSpc>
                <a:spcPct val="150000"/>
              </a:lnSpc>
              <a:spcBef>
                <a:spcPts val="1200"/>
              </a:spcBef>
              <a:spcAft>
                <a:spcPts val="1200"/>
              </a:spcAft>
              <a:buFont typeface="Arial" panose="020B0604020202020204" pitchFamily="34" charset="0"/>
              <a:buChar char="•"/>
            </a:pPr>
            <a:r>
              <a:rPr lang="en-US" altLang="zh-CN" dirty="0"/>
              <a:t>Dynamic positioning to move the rod to reach into the hole. Then the rod is rotated 180 degrees to make the ball fall.</a:t>
            </a:r>
          </a:p>
          <a:p>
            <a:endParaRPr lang="zh-CN" altLang="en-US" dirty="0"/>
          </a:p>
        </p:txBody>
      </p:sp>
      <p:pic>
        <p:nvPicPr>
          <p:cNvPr id="4" name="图片 3"/>
          <p:cNvPicPr/>
          <p:nvPr/>
        </p:nvPicPr>
        <p:blipFill rotWithShape="1">
          <a:blip r:embed="rId2"/>
          <a:srcRect b="4584"/>
          <a:stretch>
            <a:fillRect/>
          </a:stretch>
        </p:blipFill>
        <p:spPr>
          <a:xfrm>
            <a:off x="8334128" y="3835507"/>
            <a:ext cx="3857872" cy="3032541"/>
          </a:xfrm>
          <a:prstGeom prst="rect">
            <a:avLst/>
          </a:prstGeom>
          <a:ln>
            <a:noFill/>
          </a:ln>
        </p:spPr>
      </p:pic>
      <p:pic>
        <p:nvPicPr>
          <p:cNvPr id="5" name="图片 4"/>
          <p:cNvPicPr/>
          <p:nvPr/>
        </p:nvPicPr>
        <p:blipFill>
          <a:blip r:embed="rId3"/>
          <a:stretch>
            <a:fillRect/>
          </a:stretch>
        </p:blipFill>
        <p:spPr>
          <a:xfrm>
            <a:off x="5647280" y="4518419"/>
            <a:ext cx="2686848" cy="2349629"/>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03903" y="1848898"/>
            <a:ext cx="9184194" cy="2646878"/>
          </a:xfrm>
          <a:prstGeom prst="rect">
            <a:avLst/>
          </a:prstGeom>
          <a:noFill/>
        </p:spPr>
        <p:txBody>
          <a:bodyPr wrap="square" rtlCol="0">
            <a:spAutoFit/>
          </a:bodyPr>
          <a:lstStyle/>
          <a:p>
            <a:r>
              <a:rPr lang="en-US" altLang="zh-CN" sz="16600" b="1" i="1" dirty="0">
                <a:solidFill>
                  <a:schemeClr val="bg1"/>
                </a:solidFill>
              </a:rPr>
              <a:t>THANKS</a:t>
            </a:r>
            <a:endParaRPr lang="zh-CN" altLang="en-US" sz="16600" b="1"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82" y="372216"/>
            <a:ext cx="9285718" cy="617641"/>
          </a:xfrm>
        </p:spPr>
        <p:txBody>
          <a:bodyPr>
            <a:noAutofit/>
          </a:bodyPr>
          <a:lstStyle/>
          <a:p>
            <a:pPr algn="just"/>
            <a:r>
              <a:rPr lang="en-US" altLang="zh-CN" sz="5400" dirty="0">
                <a:latin typeface="Times New Roman" panose="02020603050405020304" pitchFamily="18" charset="0"/>
                <a:cs typeface="Times New Roman" panose="02020603050405020304" pitchFamily="18" charset="0"/>
              </a:rPr>
              <a:t>Introduction</a:t>
            </a:r>
            <a:endParaRPr lang="zh-CN" alt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8924" y="1685646"/>
            <a:ext cx="6310365" cy="5464454"/>
          </a:xfrm>
        </p:spPr>
        <p:txBody>
          <a:bodyPr>
            <a:normAutofit/>
          </a:bodyPr>
          <a:lstStyle/>
          <a:p>
            <a:pPr>
              <a:lnSpc>
                <a:spcPct val="120000"/>
              </a:lnSpc>
            </a:pPr>
            <a:r>
              <a:rPr lang="en-US" altLang="zh-CN" sz="2000" dirty="0"/>
              <a:t>Unmanned Surface Vehicle (USV) has been deployed intensively in recent years both in research use and in military use. </a:t>
            </a:r>
          </a:p>
          <a:p>
            <a:pPr>
              <a:lnSpc>
                <a:spcPct val="120000"/>
              </a:lnSpc>
            </a:pPr>
            <a:r>
              <a:rPr lang="en-US" altLang="zh-CN" sz="2000" dirty="0"/>
              <a:t>In research field, USV can be assigned to do ocean observation in replace of traditional methods, such as buoys, drifters and even human ship operation. </a:t>
            </a:r>
          </a:p>
          <a:p>
            <a:pPr>
              <a:lnSpc>
                <a:spcPct val="120000"/>
              </a:lnSpc>
            </a:pPr>
            <a:r>
              <a:rPr lang="en-US" altLang="zh-CN" sz="2000" dirty="0"/>
              <a:t>Comparing with the traditional methods, the deployment of USV is </a:t>
            </a:r>
            <a:r>
              <a:rPr lang="en-US" altLang="zh-CN" sz="2000" b="1" dirty="0">
                <a:solidFill>
                  <a:schemeClr val="accent5"/>
                </a:solidFill>
              </a:rPr>
              <a:t>low cost, efficient, easy to recover and energy saving</a:t>
            </a:r>
            <a:r>
              <a:rPr lang="en-US" altLang="zh-CN" sz="2000" dirty="0"/>
              <a:t>. </a:t>
            </a:r>
          </a:p>
          <a:p>
            <a:pPr>
              <a:lnSpc>
                <a:spcPct val="120000"/>
              </a:lnSpc>
            </a:pPr>
            <a:r>
              <a:rPr lang="en-US" altLang="zh-CN" sz="2000" dirty="0"/>
              <a:t>Also, the data collected is </a:t>
            </a:r>
            <a:r>
              <a:rPr lang="en-US" altLang="zh-CN" sz="2000" b="1" dirty="0">
                <a:solidFill>
                  <a:schemeClr val="accent5"/>
                </a:solidFill>
              </a:rPr>
              <a:t>accurate, intensive and can cover many areas</a:t>
            </a:r>
            <a:r>
              <a:rPr lang="en-US" altLang="zh-CN" sz="2000" dirty="0"/>
              <a:t>.</a:t>
            </a:r>
            <a:endParaRPr lang="zh-CN" altLang="en-US" sz="20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289" y="1214943"/>
            <a:ext cx="5223202" cy="4984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82" y="372216"/>
            <a:ext cx="6998294" cy="617641"/>
          </a:xfrm>
        </p:spPr>
        <p:txBody>
          <a:bodyPr>
            <a:noAutofit/>
          </a:bodyPr>
          <a:lstStyle/>
          <a:p>
            <a:r>
              <a:rPr lang="en-US" altLang="zh-CN" sz="5400" dirty="0">
                <a:latin typeface="Times New Roman" panose="02020603050405020304" pitchFamily="18" charset="0"/>
                <a:cs typeface="Times New Roman" panose="02020603050405020304" pitchFamily="18" charset="0"/>
              </a:rPr>
              <a:t>Hardware components</a:t>
            </a:r>
            <a:endParaRPr lang="zh-CN" alt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8700" y="1689100"/>
            <a:ext cx="10515600" cy="4538663"/>
          </a:xfrm>
        </p:spPr>
        <p:txBody>
          <a:bodyPr>
            <a:normAutofit fontScale="92500" lnSpcReduction="10000"/>
          </a:bodyPr>
          <a:lstStyle/>
          <a:p>
            <a:pPr>
              <a:lnSpc>
                <a:spcPct val="120000"/>
              </a:lnSpc>
            </a:pPr>
            <a:r>
              <a:rPr lang="en-US" altLang="zh-CN" dirty="0">
                <a:solidFill>
                  <a:srgbClr val="C52211"/>
                </a:solidFill>
              </a:rPr>
              <a:t>Processing unit</a:t>
            </a:r>
            <a:r>
              <a:rPr lang="en-US" altLang="zh-CN" dirty="0"/>
              <a:t>: </a:t>
            </a:r>
            <a:r>
              <a:rPr lang="en-US" altLang="zh-CN" i="1" dirty="0"/>
              <a:t>Embedded PC, On shore PC</a:t>
            </a:r>
          </a:p>
          <a:p>
            <a:pPr>
              <a:lnSpc>
                <a:spcPct val="120000"/>
              </a:lnSpc>
            </a:pPr>
            <a:r>
              <a:rPr lang="en-US" altLang="zh-CN" dirty="0">
                <a:solidFill>
                  <a:schemeClr val="accent2">
                    <a:lumMod val="75000"/>
                  </a:schemeClr>
                </a:solidFill>
              </a:rPr>
              <a:t>Communication unit</a:t>
            </a:r>
            <a:r>
              <a:rPr lang="en-US" altLang="zh-CN" dirty="0"/>
              <a:t>: </a:t>
            </a:r>
            <a:r>
              <a:rPr lang="en-US" altLang="zh-CN" i="1" dirty="0"/>
              <a:t>Antenna, Access point </a:t>
            </a:r>
          </a:p>
          <a:p>
            <a:pPr>
              <a:lnSpc>
                <a:spcPct val="120000"/>
              </a:lnSpc>
            </a:pPr>
            <a:r>
              <a:rPr lang="en-US" altLang="zh-CN" dirty="0">
                <a:solidFill>
                  <a:schemeClr val="accent2">
                    <a:lumMod val="50000"/>
                  </a:schemeClr>
                </a:solidFill>
              </a:rPr>
              <a:t>Detection unit</a:t>
            </a:r>
            <a:r>
              <a:rPr lang="en-US" altLang="zh-CN" dirty="0"/>
              <a:t>: </a:t>
            </a:r>
            <a:r>
              <a:rPr lang="en-US" altLang="zh-CN" i="1" dirty="0"/>
              <a:t>Lidar, Camera-vision signal detection, Hydrophone- Acoustic signal detection</a:t>
            </a:r>
          </a:p>
          <a:p>
            <a:pPr>
              <a:lnSpc>
                <a:spcPct val="120000"/>
              </a:lnSpc>
            </a:pPr>
            <a:r>
              <a:rPr lang="en-US" altLang="zh-CN" dirty="0">
                <a:solidFill>
                  <a:schemeClr val="accent6">
                    <a:lumMod val="75000"/>
                  </a:schemeClr>
                </a:solidFill>
              </a:rPr>
              <a:t>Location and motion unit</a:t>
            </a:r>
            <a:r>
              <a:rPr lang="en-US" altLang="zh-CN" dirty="0"/>
              <a:t>: </a:t>
            </a:r>
            <a:r>
              <a:rPr lang="en-US" altLang="zh-CN" i="1" dirty="0"/>
              <a:t>GPS, IMU</a:t>
            </a:r>
          </a:p>
          <a:p>
            <a:pPr>
              <a:lnSpc>
                <a:spcPct val="120000"/>
              </a:lnSpc>
            </a:pPr>
            <a:r>
              <a:rPr lang="en-US" altLang="zh-CN" dirty="0">
                <a:solidFill>
                  <a:schemeClr val="accent1">
                    <a:lumMod val="75000"/>
                  </a:schemeClr>
                </a:solidFill>
              </a:rPr>
              <a:t>Motor controller</a:t>
            </a:r>
            <a:r>
              <a:rPr lang="en-US" altLang="zh-CN" dirty="0"/>
              <a:t>: PLC</a:t>
            </a:r>
            <a:endParaRPr lang="en-US" altLang="zh-CN" b="1" dirty="0">
              <a:solidFill>
                <a:srgbClr val="FF0000"/>
              </a:solidFill>
            </a:endParaRPr>
          </a:p>
          <a:p>
            <a:pPr>
              <a:lnSpc>
                <a:spcPct val="120000"/>
              </a:lnSpc>
            </a:pPr>
            <a:r>
              <a:rPr lang="en-US" altLang="zh-CN" dirty="0">
                <a:solidFill>
                  <a:schemeClr val="accent5">
                    <a:lumMod val="75000"/>
                  </a:schemeClr>
                </a:solidFill>
              </a:rPr>
              <a:t>Power supply and safety</a:t>
            </a:r>
            <a:r>
              <a:rPr lang="en-US" altLang="zh-CN" dirty="0"/>
              <a:t>: </a:t>
            </a:r>
            <a:r>
              <a:rPr lang="en-US" altLang="zh-CN" i="1" dirty="0"/>
              <a:t>Battery, Inverter, Emergency Stop</a:t>
            </a:r>
          </a:p>
          <a:p>
            <a:pPr>
              <a:lnSpc>
                <a:spcPct val="120000"/>
              </a:lnSpc>
            </a:pPr>
            <a:r>
              <a:rPr lang="en-US" altLang="zh-CN" dirty="0">
                <a:solidFill>
                  <a:srgbClr val="7030A0"/>
                </a:solidFill>
              </a:rPr>
              <a:t>Mechanical Fixture</a:t>
            </a:r>
            <a:r>
              <a:rPr lang="en-US" altLang="zh-CN" dirty="0"/>
              <a:t>: </a:t>
            </a:r>
            <a:r>
              <a:rPr lang="en-US" altLang="zh-CN" i="1" dirty="0"/>
              <a:t>Three Azimuth propellers</a:t>
            </a:r>
            <a:endParaRPr lang="zh-CN" alt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82" y="372216"/>
            <a:ext cx="6998294" cy="617641"/>
          </a:xfrm>
        </p:spPr>
        <p:txBody>
          <a:bodyPr>
            <a:noAutofit/>
          </a:bodyPr>
          <a:lstStyle/>
          <a:p>
            <a:r>
              <a:rPr lang="en-US" altLang="zh-CN" sz="5400" dirty="0">
                <a:latin typeface="Times New Roman" panose="02020603050405020304" pitchFamily="18" charset="0"/>
                <a:cs typeface="Times New Roman" panose="02020603050405020304" pitchFamily="18" charset="0"/>
              </a:rPr>
              <a:t>Control </a:t>
            </a:r>
            <a:r>
              <a:rPr lang="en-US" altLang="zh-CN" sz="5400" dirty="0">
                <a:latin typeface="Times New Roman" panose="02020603050405020304" pitchFamily="18" charset="0"/>
                <a:cs typeface="Times New Roman" panose="02020603050405020304" pitchFamily="18" charset="0"/>
                <a:sym typeface="+mn-ea"/>
              </a:rPr>
              <a:t>system</a:t>
            </a:r>
            <a:endParaRPr lang="zh-CN" alt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4356" y="1947878"/>
            <a:ext cx="6255937" cy="3851695"/>
          </a:xfrm>
        </p:spPr>
        <p:txBody>
          <a:bodyPr>
            <a:normAutofit/>
          </a:bodyPr>
          <a:lstStyle/>
          <a:p>
            <a:pPr marL="0" indent="0">
              <a:buNone/>
            </a:pPr>
            <a:r>
              <a:rPr lang="en-US" altLang="zh-CN" sz="3600" b="1" dirty="0"/>
              <a:t>Dynamic Positioning System</a:t>
            </a:r>
          </a:p>
          <a:p>
            <a:pPr marL="0" indent="0">
              <a:buNone/>
            </a:pPr>
            <a:endParaRPr lang="en-US" altLang="zh-CN" sz="3600" b="1" dirty="0"/>
          </a:p>
          <a:p>
            <a:pPr marL="0" indent="0">
              <a:lnSpc>
                <a:spcPts val="3360"/>
              </a:lnSpc>
              <a:spcBef>
                <a:spcPts val="1200"/>
              </a:spcBef>
              <a:spcAft>
                <a:spcPts val="600"/>
              </a:spcAft>
              <a:buNone/>
            </a:pPr>
            <a:r>
              <a:rPr lang="en-US" altLang="zh-CN" sz="2400" dirty="0"/>
              <a:t>Use propellers to provide forces against the environmental forces  generated by wind, waves and currents, so that the ship remains at the required position on the sea level.</a:t>
            </a:r>
            <a:endParaRPr lang="zh-CN" altLang="en-US" sz="24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549" y="1174732"/>
            <a:ext cx="4262451" cy="56832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82" y="372216"/>
            <a:ext cx="6998294" cy="617641"/>
          </a:xfrm>
        </p:spPr>
        <p:txBody>
          <a:bodyPr>
            <a:noAutofit/>
          </a:bodyPr>
          <a:lstStyle/>
          <a:p>
            <a:r>
              <a:rPr lang="en-US" altLang="zh-CN" sz="5400" dirty="0">
                <a:latin typeface="Times New Roman" panose="02020603050405020304" pitchFamily="18" charset="0"/>
                <a:cs typeface="Times New Roman" panose="02020603050405020304" pitchFamily="18" charset="0"/>
              </a:rPr>
              <a:t>Control system</a:t>
            </a:r>
            <a:endParaRPr lang="zh-CN" alt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4356" y="1947878"/>
            <a:ext cx="6255937" cy="3851695"/>
          </a:xfrm>
        </p:spPr>
        <p:txBody>
          <a:bodyPr>
            <a:normAutofit/>
          </a:bodyPr>
          <a:lstStyle/>
          <a:p>
            <a:pPr marL="0" indent="0">
              <a:buNone/>
            </a:pPr>
            <a:r>
              <a:rPr lang="en-US" altLang="zh-CN" sz="3600" b="1" dirty="0"/>
              <a:t>Mechnical System</a:t>
            </a:r>
          </a:p>
          <a:p>
            <a:pPr marL="0" indent="0">
              <a:buNone/>
            </a:pPr>
            <a:endParaRPr lang="en-US" altLang="zh-CN" sz="3600" b="1" dirty="0"/>
          </a:p>
          <a:p>
            <a:pPr marL="0" indent="0">
              <a:lnSpc>
                <a:spcPts val="3360"/>
              </a:lnSpc>
              <a:spcBef>
                <a:spcPts val="1200"/>
              </a:spcBef>
              <a:spcAft>
                <a:spcPts val="600"/>
              </a:spcAft>
              <a:buNone/>
            </a:pPr>
            <a:r>
              <a:rPr lang="en-US" altLang="zh-CN" sz="2400" dirty="0"/>
              <a:t>Each propeller set is made of 2 servor motors.</a:t>
            </a:r>
          </a:p>
          <a:p>
            <a:pPr marL="0" indent="0">
              <a:lnSpc>
                <a:spcPts val="3360"/>
              </a:lnSpc>
              <a:spcBef>
                <a:spcPts val="1200"/>
              </a:spcBef>
              <a:spcAft>
                <a:spcPts val="600"/>
              </a:spcAft>
              <a:buNone/>
            </a:pPr>
            <a:r>
              <a:rPr lang="en-US" altLang="zh-CN" sz="2400" dirty="0"/>
              <a:t>One controls the angle trough synchronous belt.</a:t>
            </a:r>
          </a:p>
          <a:p>
            <a:pPr marL="0" indent="0">
              <a:lnSpc>
                <a:spcPts val="3360"/>
              </a:lnSpc>
              <a:spcBef>
                <a:spcPts val="1200"/>
              </a:spcBef>
              <a:spcAft>
                <a:spcPts val="600"/>
              </a:spcAft>
              <a:buNone/>
            </a:pPr>
            <a:r>
              <a:rPr lang="en-US" altLang="zh-CN" sz="2400" dirty="0"/>
              <a:t>Another one controls the RPM of propeller.</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549" y="1174732"/>
            <a:ext cx="4262451" cy="56832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箭头连接符 47"/>
          <p:cNvCxnSpPr/>
          <p:nvPr/>
        </p:nvCxnSpPr>
        <p:spPr>
          <a:xfrm rot="5400000" flipV="1">
            <a:off x="8695612" y="2807232"/>
            <a:ext cx="1047413" cy="13695"/>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906282" y="372216"/>
            <a:ext cx="6998294" cy="617641"/>
          </a:xfrm>
        </p:spPr>
        <p:txBody>
          <a:bodyPr>
            <a:noAutofit/>
          </a:bodyPr>
          <a:lstStyle/>
          <a:p>
            <a:r>
              <a:rPr lang="en-US" altLang="zh-CN" sz="5400" dirty="0">
                <a:latin typeface="Times New Roman" panose="02020603050405020304" pitchFamily="18" charset="0"/>
                <a:cs typeface="Times New Roman" panose="02020603050405020304" pitchFamily="18" charset="0"/>
              </a:rPr>
              <a:t>Control system</a:t>
            </a:r>
            <a:endParaRPr lang="zh-CN" alt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4356" y="1947878"/>
            <a:ext cx="6255937" cy="3851695"/>
          </a:xfrm>
        </p:spPr>
        <p:txBody>
          <a:bodyPr>
            <a:normAutofit/>
          </a:bodyPr>
          <a:lstStyle/>
          <a:p>
            <a:pPr marL="0" indent="0">
              <a:buNone/>
            </a:pPr>
            <a:r>
              <a:rPr lang="en-US" altLang="zh-CN" sz="3600" b="1" dirty="0"/>
              <a:t>System layout</a:t>
            </a:r>
          </a:p>
          <a:p>
            <a:pPr marL="0" indent="0">
              <a:lnSpc>
                <a:spcPts val="3360"/>
              </a:lnSpc>
              <a:spcBef>
                <a:spcPts val="1200"/>
              </a:spcBef>
              <a:spcAft>
                <a:spcPts val="600"/>
              </a:spcAft>
              <a:buNone/>
            </a:pPr>
            <a:r>
              <a:rPr lang="en-US" altLang="zh-CN" sz="2400" dirty="0"/>
              <a:t>All motors controlled by PLC, which is controlled by the NUC. </a:t>
            </a:r>
          </a:p>
          <a:p>
            <a:pPr marL="0" indent="0">
              <a:lnSpc>
                <a:spcPts val="3360"/>
              </a:lnSpc>
              <a:spcBef>
                <a:spcPts val="1200"/>
              </a:spcBef>
              <a:spcAft>
                <a:spcPts val="600"/>
              </a:spcAft>
              <a:buNone/>
            </a:pPr>
            <a:r>
              <a:rPr lang="en-US" altLang="zh-CN" sz="2400" dirty="0"/>
              <a:t>All motors controlled by PLC.</a:t>
            </a:r>
          </a:p>
          <a:p>
            <a:pPr marL="0" indent="0">
              <a:lnSpc>
                <a:spcPts val="3360"/>
              </a:lnSpc>
              <a:spcBef>
                <a:spcPts val="1200"/>
              </a:spcBef>
              <a:spcAft>
                <a:spcPts val="600"/>
              </a:spcAft>
              <a:buNone/>
            </a:pPr>
            <a:r>
              <a:rPr lang="en-US" altLang="zh-CN" sz="2400" dirty="0"/>
              <a:t>Emergency stop and outputs also connected to the PLC.</a:t>
            </a:r>
          </a:p>
        </p:txBody>
      </p:sp>
      <p:sp>
        <p:nvSpPr>
          <p:cNvPr id="6" name="圆角矩形 5"/>
          <p:cNvSpPr/>
          <p:nvPr/>
        </p:nvSpPr>
        <p:spPr>
          <a:xfrm>
            <a:off x="8719061" y="2084769"/>
            <a:ext cx="1043136" cy="737201"/>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CustomShape 7"/>
          <p:cNvSpPr/>
          <p:nvPr/>
        </p:nvSpPr>
        <p:spPr>
          <a:xfrm>
            <a:off x="8904144" y="2260567"/>
            <a:ext cx="625264" cy="4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altLang="zh-CN" sz="1800" b="1" strike="noStrike" spc="-1" dirty="0">
                <a:solidFill>
                  <a:schemeClr val="bg1"/>
                </a:solidFill>
                <a:latin typeface="Calibri" panose="020F0502020204030204"/>
                <a:ea typeface="DejaVu Sans"/>
              </a:rPr>
              <a:t>NUC</a:t>
            </a:r>
            <a:endParaRPr lang="en-US" sz="1800" b="1" strike="noStrike" spc="-1" dirty="0">
              <a:solidFill>
                <a:schemeClr val="bg1"/>
              </a:solidFill>
              <a:latin typeface="Arial" panose="020B0604020202020204"/>
            </a:endParaRPr>
          </a:p>
        </p:txBody>
      </p:sp>
      <p:sp>
        <p:nvSpPr>
          <p:cNvPr id="11" name="圆角矩形 10"/>
          <p:cNvSpPr/>
          <p:nvPr/>
        </p:nvSpPr>
        <p:spPr>
          <a:xfrm>
            <a:off x="8729378" y="3341194"/>
            <a:ext cx="1010250" cy="62777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CustomShape 7"/>
          <p:cNvSpPr/>
          <p:nvPr/>
        </p:nvSpPr>
        <p:spPr>
          <a:xfrm>
            <a:off x="8990568" y="3441809"/>
            <a:ext cx="554010" cy="3638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PLC</a:t>
            </a:r>
            <a:endParaRPr lang="en-US" sz="1800" b="1" strike="noStrike" spc="-1" dirty="0">
              <a:solidFill>
                <a:schemeClr val="bg1"/>
              </a:solidFill>
              <a:latin typeface="Arial" panose="020B0604020202020204"/>
            </a:endParaRPr>
          </a:p>
        </p:txBody>
      </p:sp>
      <p:sp>
        <p:nvSpPr>
          <p:cNvPr id="13" name="椭圆 12"/>
          <p:cNvSpPr/>
          <p:nvPr/>
        </p:nvSpPr>
        <p:spPr>
          <a:xfrm>
            <a:off x="6576646" y="3257266"/>
            <a:ext cx="1105319" cy="823015"/>
          </a:xfrm>
          <a:prstGeom prst="ellips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lumMod val="50000"/>
                </a:schemeClr>
              </a:solidFill>
            </a:endParaRPr>
          </a:p>
        </p:txBody>
      </p:sp>
      <p:sp>
        <p:nvSpPr>
          <p:cNvPr id="16" name="CustomShape 7"/>
          <p:cNvSpPr/>
          <p:nvPr/>
        </p:nvSpPr>
        <p:spPr>
          <a:xfrm>
            <a:off x="6805103" y="3502543"/>
            <a:ext cx="681855" cy="4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STOP</a:t>
            </a:r>
            <a:endParaRPr lang="en-US" sz="1800" b="1" strike="noStrike" spc="-1" dirty="0">
              <a:solidFill>
                <a:schemeClr val="bg1"/>
              </a:solidFill>
              <a:latin typeface="Arial" panose="020B0604020202020204"/>
            </a:endParaRPr>
          </a:p>
        </p:txBody>
      </p:sp>
      <p:sp>
        <p:nvSpPr>
          <p:cNvPr id="17" name="椭圆 16"/>
          <p:cNvSpPr/>
          <p:nvPr/>
        </p:nvSpPr>
        <p:spPr>
          <a:xfrm>
            <a:off x="10756673" y="3257266"/>
            <a:ext cx="1105319" cy="823015"/>
          </a:xfrm>
          <a:prstGeom prst="ellips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accent1">
                  <a:lumMod val="50000"/>
                </a:schemeClr>
              </a:solidFill>
            </a:endParaRPr>
          </a:p>
        </p:txBody>
      </p:sp>
      <p:sp>
        <p:nvSpPr>
          <p:cNvPr id="18" name="CustomShape 7"/>
          <p:cNvSpPr/>
          <p:nvPr/>
        </p:nvSpPr>
        <p:spPr>
          <a:xfrm>
            <a:off x="10931584" y="3377347"/>
            <a:ext cx="846718" cy="6776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Status</a:t>
            </a:r>
          </a:p>
          <a:p>
            <a:pPr>
              <a:lnSpc>
                <a:spcPct val="100000"/>
              </a:lnSpc>
            </a:pPr>
            <a:r>
              <a:rPr lang="en-US" b="1" spc="-1" dirty="0">
                <a:solidFill>
                  <a:schemeClr val="bg1"/>
                </a:solidFill>
                <a:latin typeface="Calibri" panose="020F0502020204030204"/>
              </a:rPr>
              <a:t>Signal</a:t>
            </a:r>
            <a:endParaRPr lang="en-US" sz="1800" b="1" strike="noStrike" spc="-1" dirty="0">
              <a:solidFill>
                <a:schemeClr val="bg1"/>
              </a:solidFill>
              <a:latin typeface="Arial" panose="020B0604020202020204"/>
            </a:endParaRPr>
          </a:p>
        </p:txBody>
      </p:sp>
      <p:sp>
        <p:nvSpPr>
          <p:cNvPr id="19" name="椭圆 18"/>
          <p:cNvSpPr/>
          <p:nvPr/>
        </p:nvSpPr>
        <p:spPr>
          <a:xfrm>
            <a:off x="7445829" y="4737335"/>
            <a:ext cx="472272" cy="43207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CustomShape 7"/>
          <p:cNvSpPr/>
          <p:nvPr/>
        </p:nvSpPr>
        <p:spPr>
          <a:xfrm>
            <a:off x="7506120" y="4772278"/>
            <a:ext cx="396826" cy="4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M</a:t>
            </a:r>
            <a:endParaRPr lang="en-US" sz="1800" b="1" strike="noStrike" spc="-1" dirty="0">
              <a:solidFill>
                <a:schemeClr val="bg1"/>
              </a:solidFill>
              <a:latin typeface="Arial" panose="020B0604020202020204"/>
            </a:endParaRPr>
          </a:p>
        </p:txBody>
      </p:sp>
      <p:sp>
        <p:nvSpPr>
          <p:cNvPr id="21" name="椭圆 20"/>
          <p:cNvSpPr/>
          <p:nvPr/>
        </p:nvSpPr>
        <p:spPr>
          <a:xfrm>
            <a:off x="8063822" y="4741740"/>
            <a:ext cx="472272" cy="43207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CustomShape 7"/>
          <p:cNvSpPr/>
          <p:nvPr/>
        </p:nvSpPr>
        <p:spPr>
          <a:xfrm>
            <a:off x="8111780" y="4754885"/>
            <a:ext cx="396826" cy="4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M</a:t>
            </a:r>
            <a:endParaRPr lang="en-US" sz="1800" b="1" strike="noStrike" spc="-1" dirty="0">
              <a:solidFill>
                <a:schemeClr val="bg1"/>
              </a:solidFill>
              <a:latin typeface="Arial" panose="020B0604020202020204"/>
            </a:endParaRPr>
          </a:p>
        </p:txBody>
      </p:sp>
      <p:sp>
        <p:nvSpPr>
          <p:cNvPr id="23" name="椭圆 22"/>
          <p:cNvSpPr/>
          <p:nvPr/>
        </p:nvSpPr>
        <p:spPr>
          <a:xfrm>
            <a:off x="8676873" y="4729837"/>
            <a:ext cx="472272" cy="43207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CustomShape 7"/>
          <p:cNvSpPr/>
          <p:nvPr/>
        </p:nvSpPr>
        <p:spPr>
          <a:xfrm>
            <a:off x="8724272" y="4744411"/>
            <a:ext cx="396826" cy="4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M</a:t>
            </a:r>
            <a:endParaRPr lang="en-US" sz="1800" b="1" strike="noStrike" spc="-1" dirty="0">
              <a:solidFill>
                <a:schemeClr val="bg1"/>
              </a:solidFill>
              <a:latin typeface="Arial" panose="020B0604020202020204"/>
            </a:endParaRPr>
          </a:p>
        </p:txBody>
      </p:sp>
      <p:sp>
        <p:nvSpPr>
          <p:cNvPr id="25" name="椭圆 24"/>
          <p:cNvSpPr/>
          <p:nvPr/>
        </p:nvSpPr>
        <p:spPr>
          <a:xfrm>
            <a:off x="9289924" y="4732193"/>
            <a:ext cx="472272" cy="43207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CustomShape 7"/>
          <p:cNvSpPr/>
          <p:nvPr/>
        </p:nvSpPr>
        <p:spPr>
          <a:xfrm>
            <a:off x="9342802" y="4748281"/>
            <a:ext cx="396826" cy="4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M</a:t>
            </a:r>
            <a:endParaRPr lang="en-US" sz="1800" b="1" strike="noStrike" spc="-1" dirty="0">
              <a:solidFill>
                <a:schemeClr val="bg1"/>
              </a:solidFill>
              <a:latin typeface="Arial" panose="020B0604020202020204"/>
            </a:endParaRPr>
          </a:p>
        </p:txBody>
      </p:sp>
      <p:sp>
        <p:nvSpPr>
          <p:cNvPr id="27" name="椭圆 26"/>
          <p:cNvSpPr/>
          <p:nvPr/>
        </p:nvSpPr>
        <p:spPr>
          <a:xfrm>
            <a:off x="9902975" y="4725122"/>
            <a:ext cx="472272" cy="43207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CustomShape 7"/>
          <p:cNvSpPr/>
          <p:nvPr/>
        </p:nvSpPr>
        <p:spPr>
          <a:xfrm>
            <a:off x="9941576" y="4737957"/>
            <a:ext cx="396826" cy="4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M</a:t>
            </a:r>
            <a:endParaRPr lang="en-US" sz="1800" b="1" strike="noStrike" spc="-1" dirty="0">
              <a:solidFill>
                <a:schemeClr val="bg1"/>
              </a:solidFill>
              <a:latin typeface="Arial" panose="020B0604020202020204"/>
            </a:endParaRPr>
          </a:p>
        </p:txBody>
      </p:sp>
      <p:sp>
        <p:nvSpPr>
          <p:cNvPr id="29" name="椭圆 28"/>
          <p:cNvSpPr/>
          <p:nvPr/>
        </p:nvSpPr>
        <p:spPr>
          <a:xfrm>
            <a:off x="10516026" y="4731092"/>
            <a:ext cx="472272" cy="43207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CustomShape 7"/>
          <p:cNvSpPr/>
          <p:nvPr/>
        </p:nvSpPr>
        <p:spPr>
          <a:xfrm>
            <a:off x="10576317" y="4751893"/>
            <a:ext cx="396826" cy="42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pc="-1" dirty="0">
                <a:solidFill>
                  <a:schemeClr val="bg1"/>
                </a:solidFill>
                <a:latin typeface="Calibri" panose="020F0502020204030204"/>
              </a:rPr>
              <a:t>M</a:t>
            </a:r>
            <a:endParaRPr lang="en-US" sz="1800" b="1" strike="noStrike" spc="-1" dirty="0">
              <a:solidFill>
                <a:schemeClr val="bg1"/>
              </a:solidFill>
              <a:latin typeface="Arial" panose="020B0604020202020204"/>
            </a:endParaRPr>
          </a:p>
        </p:txBody>
      </p:sp>
      <p:cxnSp>
        <p:nvCxnSpPr>
          <p:cNvPr id="34" name="直接连接符 33"/>
          <p:cNvCxnSpPr/>
          <p:nvPr/>
        </p:nvCxnSpPr>
        <p:spPr>
          <a:xfrm>
            <a:off x="7681965" y="4430945"/>
            <a:ext cx="307470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7681965" y="4430946"/>
            <a:ext cx="0" cy="30638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8299958" y="4430945"/>
            <a:ext cx="0" cy="30638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8913700" y="4430945"/>
            <a:ext cx="0" cy="30638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9523050" y="4434354"/>
            <a:ext cx="0" cy="30638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10143930" y="4430945"/>
            <a:ext cx="0" cy="30638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0756673" y="4434354"/>
            <a:ext cx="0" cy="30638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3" idx="6"/>
            <a:endCxn id="11" idx="1"/>
          </p:cNvCxnSpPr>
          <p:nvPr/>
        </p:nvCxnSpPr>
        <p:spPr>
          <a:xfrm flipV="1">
            <a:off x="7681965" y="3655079"/>
            <a:ext cx="1047413" cy="13695"/>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9704749" y="3641384"/>
            <a:ext cx="1047413" cy="13695"/>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rot="5400000" flipV="1">
            <a:off x="8696459" y="3862884"/>
            <a:ext cx="1047413" cy="13695"/>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8346775" y="2917844"/>
            <a:ext cx="1841595" cy="338554"/>
          </a:xfrm>
          <a:prstGeom prst="rect">
            <a:avLst/>
          </a:prstGeom>
          <a:noFill/>
        </p:spPr>
        <p:txBody>
          <a:bodyPr wrap="square" rtlCol="0">
            <a:spAutoFit/>
          </a:bodyPr>
          <a:lstStyle/>
          <a:p>
            <a:r>
              <a:rPr lang="en-US" altLang="zh-CN" sz="1600" dirty="0"/>
              <a:t>Control     Value</a:t>
            </a:r>
            <a:endParaRPr lang="zh-CN" altLang="en-US" sz="1600" dirty="0"/>
          </a:p>
        </p:txBody>
      </p:sp>
      <p:sp>
        <p:nvSpPr>
          <p:cNvPr id="52" name="文本框 51"/>
          <p:cNvSpPr txBox="1"/>
          <p:nvPr/>
        </p:nvSpPr>
        <p:spPr>
          <a:xfrm>
            <a:off x="7638886" y="3355843"/>
            <a:ext cx="1119549" cy="584775"/>
          </a:xfrm>
          <a:prstGeom prst="rect">
            <a:avLst/>
          </a:prstGeom>
          <a:noFill/>
        </p:spPr>
        <p:txBody>
          <a:bodyPr wrap="square" rtlCol="0">
            <a:spAutoFit/>
          </a:bodyPr>
          <a:lstStyle/>
          <a:p>
            <a:r>
              <a:rPr lang="en-US" altLang="zh-CN" sz="1600" dirty="0"/>
              <a:t>Hardware Input</a:t>
            </a:r>
            <a:endParaRPr lang="zh-CN" altLang="en-US" sz="1600" dirty="0"/>
          </a:p>
        </p:txBody>
      </p:sp>
      <p:sp>
        <p:nvSpPr>
          <p:cNvPr id="53" name="文本框 52"/>
          <p:cNvSpPr txBox="1"/>
          <p:nvPr/>
        </p:nvSpPr>
        <p:spPr>
          <a:xfrm>
            <a:off x="9809936" y="3348996"/>
            <a:ext cx="856874" cy="584775"/>
          </a:xfrm>
          <a:prstGeom prst="rect">
            <a:avLst/>
          </a:prstGeom>
          <a:noFill/>
        </p:spPr>
        <p:txBody>
          <a:bodyPr wrap="square" rtlCol="0">
            <a:spAutoFit/>
          </a:bodyPr>
          <a:lstStyle/>
          <a:p>
            <a:r>
              <a:rPr lang="en-US" altLang="zh-CN" sz="1600" dirty="0"/>
              <a:t>Output</a:t>
            </a:r>
          </a:p>
          <a:p>
            <a:r>
              <a:rPr lang="en-US" altLang="zh-CN" sz="1600" dirty="0"/>
              <a:t>Signal</a:t>
            </a:r>
            <a:endParaRPr lang="zh-CN" altLang="en-US" sz="1600" dirty="0"/>
          </a:p>
        </p:txBody>
      </p:sp>
      <p:sp>
        <p:nvSpPr>
          <p:cNvPr id="54" name="文本框 53"/>
          <p:cNvSpPr txBox="1"/>
          <p:nvPr/>
        </p:nvSpPr>
        <p:spPr>
          <a:xfrm>
            <a:off x="8620417" y="5206812"/>
            <a:ext cx="1444769" cy="338554"/>
          </a:xfrm>
          <a:prstGeom prst="rect">
            <a:avLst/>
          </a:prstGeom>
          <a:noFill/>
        </p:spPr>
        <p:txBody>
          <a:bodyPr wrap="square" rtlCol="0">
            <a:spAutoFit/>
          </a:bodyPr>
          <a:lstStyle/>
          <a:p>
            <a:r>
              <a:rPr lang="en-US" altLang="zh-CN" sz="1600" dirty="0" err="1"/>
              <a:t>Servor</a:t>
            </a:r>
            <a:r>
              <a:rPr lang="en-US" altLang="zh-CN" sz="1600" dirty="0"/>
              <a:t> Motors</a:t>
            </a:r>
            <a:endParaRPr lang="zh-CN" alt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82" y="372216"/>
            <a:ext cx="6998294" cy="617641"/>
          </a:xfrm>
        </p:spPr>
        <p:txBody>
          <a:bodyPr>
            <a:noAutofit/>
          </a:bodyPr>
          <a:lstStyle/>
          <a:p>
            <a:r>
              <a:rPr lang="en-US" altLang="zh-CN" sz="5400" dirty="0">
                <a:latin typeface="Times New Roman" panose="02020603050405020304" pitchFamily="18" charset="0"/>
                <a:cs typeface="Times New Roman" panose="02020603050405020304" pitchFamily="18" charset="0"/>
              </a:rPr>
              <a:t>Path planning</a:t>
            </a:r>
            <a:endParaRPr lang="zh-CN" altLang="en-US" sz="5400" dirty="0">
              <a:latin typeface="Times New Roman" panose="02020603050405020304" pitchFamily="18" charset="0"/>
              <a:cs typeface="Times New Roman" panose="02020603050405020304" pitchFamily="18" charset="0"/>
            </a:endParaRPr>
          </a:p>
        </p:txBody>
      </p:sp>
      <p:sp>
        <p:nvSpPr>
          <p:cNvPr id="3" name="圆角矩形 2">
            <a:extLst>
              <a:ext uri="{FF2B5EF4-FFF2-40B4-BE49-F238E27FC236}">
                <a16:creationId xmlns:a16="http://schemas.microsoft.com/office/drawing/2014/main" id="{2870D261-79C4-497C-BDF3-14CC777C0A4E}"/>
              </a:ext>
            </a:extLst>
          </p:cNvPr>
          <p:cNvSpPr/>
          <p:nvPr/>
        </p:nvSpPr>
        <p:spPr>
          <a:xfrm>
            <a:off x="3135745" y="1867344"/>
            <a:ext cx="2104920" cy="616921"/>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Picture 3">
            <a:extLst>
              <a:ext uri="{FF2B5EF4-FFF2-40B4-BE49-F238E27FC236}">
                <a16:creationId xmlns:a16="http://schemas.microsoft.com/office/drawing/2014/main" id="{8EA7DADB-E0BC-4D18-A7D2-C668AB54B4CD}"/>
              </a:ext>
            </a:extLst>
          </p:cNvPr>
          <p:cNvPicPr/>
          <p:nvPr/>
        </p:nvPicPr>
        <p:blipFill>
          <a:blip r:embed="rId2"/>
          <a:stretch>
            <a:fillRect/>
          </a:stretch>
        </p:blipFill>
        <p:spPr>
          <a:xfrm>
            <a:off x="257185" y="1308872"/>
            <a:ext cx="1348560" cy="1736640"/>
          </a:xfrm>
          <a:prstGeom prst="rect">
            <a:avLst/>
          </a:prstGeom>
          <a:ln>
            <a:noFill/>
          </a:ln>
        </p:spPr>
      </p:pic>
      <p:sp>
        <p:nvSpPr>
          <p:cNvPr id="5" name="CustomShape 2">
            <a:extLst>
              <a:ext uri="{FF2B5EF4-FFF2-40B4-BE49-F238E27FC236}">
                <a16:creationId xmlns:a16="http://schemas.microsoft.com/office/drawing/2014/main" id="{07DDF3DF-852D-4C1E-B888-14EE2879AB3B}"/>
              </a:ext>
            </a:extLst>
          </p:cNvPr>
          <p:cNvSpPr/>
          <p:nvPr/>
        </p:nvSpPr>
        <p:spPr>
          <a:xfrm>
            <a:off x="3136465" y="1867344"/>
            <a:ext cx="2104200" cy="7218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1" strike="noStrike" spc="-1" dirty="0">
                <a:solidFill>
                  <a:schemeClr val="bg1"/>
                </a:solidFill>
                <a:latin typeface="Calibri" panose="020F0502020204030204"/>
                <a:ea typeface="DejaVu Sans"/>
              </a:rPr>
              <a:t>Point cloud of the surroundings</a:t>
            </a:r>
            <a:endParaRPr lang="en-US" sz="1800" b="1" strike="noStrike" spc="-1" dirty="0">
              <a:solidFill>
                <a:schemeClr val="bg1"/>
              </a:solidFill>
              <a:latin typeface="Arial" panose="020B0604020202020204"/>
            </a:endParaRPr>
          </a:p>
        </p:txBody>
      </p:sp>
      <p:sp>
        <p:nvSpPr>
          <p:cNvPr id="6" name="CustomShape 3">
            <a:extLst>
              <a:ext uri="{FF2B5EF4-FFF2-40B4-BE49-F238E27FC236}">
                <a16:creationId xmlns:a16="http://schemas.microsoft.com/office/drawing/2014/main" id="{D597D6AE-BF4A-4214-929D-B5BBF7FDD17B}"/>
              </a:ext>
            </a:extLst>
          </p:cNvPr>
          <p:cNvSpPr/>
          <p:nvPr/>
        </p:nvSpPr>
        <p:spPr>
          <a:xfrm>
            <a:off x="1606465" y="2177552"/>
            <a:ext cx="1529280" cy="360"/>
          </a:xfrm>
          <a:custGeom>
            <a:avLst/>
            <a:gdLst/>
            <a:ahLst/>
            <a:cxnLst/>
            <a:rect l="l" t="t" r="r" b="b"/>
            <a:pathLst>
              <a:path w="21600" h="21600">
                <a:moveTo>
                  <a:pt x="0" y="0"/>
                </a:moveTo>
                <a:lnTo>
                  <a:pt x="21600" y="21600"/>
                </a:lnTo>
              </a:path>
            </a:pathLst>
          </a:custGeom>
          <a:noFill/>
          <a:ln w="28575">
            <a:solidFill>
              <a:srgbClr val="3F6EC2"/>
            </a:solidFill>
            <a:round/>
            <a:tailEnd type="triangle" w="med" len="med"/>
          </a:ln>
        </p:spPr>
        <p:style>
          <a:lnRef idx="1">
            <a:schemeClr val="accent1"/>
          </a:lnRef>
          <a:fillRef idx="0">
            <a:schemeClr val="accent1"/>
          </a:fillRef>
          <a:effectRef idx="0">
            <a:schemeClr val="accent1"/>
          </a:effectRef>
          <a:fontRef idx="minor"/>
        </p:style>
      </p:sp>
      <p:sp>
        <p:nvSpPr>
          <p:cNvPr id="8" name="圆角矩形 2">
            <a:extLst>
              <a:ext uri="{FF2B5EF4-FFF2-40B4-BE49-F238E27FC236}">
                <a16:creationId xmlns:a16="http://schemas.microsoft.com/office/drawing/2014/main" id="{27FB973E-9C6D-4FAC-950C-EE9B039659E1}"/>
              </a:ext>
            </a:extLst>
          </p:cNvPr>
          <p:cNvSpPr/>
          <p:nvPr/>
        </p:nvSpPr>
        <p:spPr>
          <a:xfrm>
            <a:off x="6607770" y="1872331"/>
            <a:ext cx="2102760" cy="61193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CustomShape 2">
            <a:extLst>
              <a:ext uri="{FF2B5EF4-FFF2-40B4-BE49-F238E27FC236}">
                <a16:creationId xmlns:a16="http://schemas.microsoft.com/office/drawing/2014/main" id="{367806E6-7E2E-475F-96AD-E070E288FF59}"/>
              </a:ext>
            </a:extLst>
          </p:cNvPr>
          <p:cNvSpPr/>
          <p:nvPr/>
        </p:nvSpPr>
        <p:spPr>
          <a:xfrm>
            <a:off x="6607770" y="1868425"/>
            <a:ext cx="2085094" cy="61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1" strike="noStrike" spc="-1" dirty="0">
                <a:solidFill>
                  <a:schemeClr val="bg1"/>
                </a:solidFill>
                <a:latin typeface="Calibri" panose="020F0502020204030204"/>
                <a:ea typeface="DejaVu Sans"/>
              </a:rPr>
              <a:t>Generate </a:t>
            </a:r>
          </a:p>
          <a:p>
            <a:pPr algn="ctr">
              <a:lnSpc>
                <a:spcPct val="100000"/>
              </a:lnSpc>
            </a:pPr>
            <a:r>
              <a:rPr lang="en-US" sz="1800" b="1" strike="noStrike" spc="-1" dirty="0">
                <a:solidFill>
                  <a:schemeClr val="bg1"/>
                </a:solidFill>
                <a:latin typeface="Calibri" panose="020F0502020204030204"/>
                <a:ea typeface="DejaVu Sans"/>
              </a:rPr>
              <a:t>2D C</a:t>
            </a:r>
            <a:r>
              <a:rPr lang="en-US" altLang="zh-CN" sz="1800" b="1" strike="noStrike" spc="-1" dirty="0">
                <a:solidFill>
                  <a:schemeClr val="bg1"/>
                </a:solidFill>
                <a:latin typeface="Calibri" panose="020F0502020204030204"/>
                <a:ea typeface="DejaVu Sans"/>
              </a:rPr>
              <a:t>ostmap</a:t>
            </a:r>
            <a:endParaRPr lang="en-US" sz="1800" b="1" strike="noStrike" spc="-1" dirty="0">
              <a:solidFill>
                <a:schemeClr val="bg1"/>
              </a:solidFill>
              <a:latin typeface="Arial" panose="020B0604020202020204"/>
            </a:endParaRPr>
          </a:p>
        </p:txBody>
      </p:sp>
      <p:sp>
        <p:nvSpPr>
          <p:cNvPr id="11" name="圆角矩形 50">
            <a:extLst>
              <a:ext uri="{FF2B5EF4-FFF2-40B4-BE49-F238E27FC236}">
                <a16:creationId xmlns:a16="http://schemas.microsoft.com/office/drawing/2014/main" id="{AF01A160-6435-4BAD-8B47-50D39F01644C}"/>
              </a:ext>
            </a:extLst>
          </p:cNvPr>
          <p:cNvSpPr/>
          <p:nvPr/>
        </p:nvSpPr>
        <p:spPr>
          <a:xfrm>
            <a:off x="6334153" y="4149389"/>
            <a:ext cx="2587687" cy="76977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ROS navigation</a:t>
            </a:r>
          </a:p>
          <a:p>
            <a:pPr algn="ctr"/>
            <a:r>
              <a:rPr lang="en-US" altLang="zh-CN" dirty="0"/>
              <a:t>(</a:t>
            </a:r>
            <a:r>
              <a:rPr lang="zh-CN" altLang="en-US" dirty="0"/>
              <a:t>Dijkstra‘s </a:t>
            </a:r>
            <a:r>
              <a:rPr lang="en-US" altLang="zh-CN" dirty="0"/>
              <a:t>algorithm)</a:t>
            </a:r>
            <a:endParaRPr lang="zh-CN" altLang="en-US" dirty="0"/>
          </a:p>
        </p:txBody>
      </p:sp>
      <p:sp>
        <p:nvSpPr>
          <p:cNvPr id="12" name="CustomShape 3">
            <a:extLst>
              <a:ext uri="{FF2B5EF4-FFF2-40B4-BE49-F238E27FC236}">
                <a16:creationId xmlns:a16="http://schemas.microsoft.com/office/drawing/2014/main" id="{2E3608B4-AA84-47E8-9094-F3E8BC55A1C8}"/>
              </a:ext>
            </a:extLst>
          </p:cNvPr>
          <p:cNvSpPr/>
          <p:nvPr/>
        </p:nvSpPr>
        <p:spPr>
          <a:xfrm rot="5400000">
            <a:off x="6882189" y="3317007"/>
            <a:ext cx="1529280" cy="360"/>
          </a:xfrm>
          <a:custGeom>
            <a:avLst/>
            <a:gdLst/>
            <a:ahLst/>
            <a:cxnLst/>
            <a:rect l="l" t="t" r="r" b="b"/>
            <a:pathLst>
              <a:path w="21600" h="21600">
                <a:moveTo>
                  <a:pt x="0" y="0"/>
                </a:moveTo>
                <a:lnTo>
                  <a:pt x="21600" y="21600"/>
                </a:lnTo>
              </a:path>
            </a:pathLst>
          </a:custGeom>
          <a:noFill/>
          <a:ln w="28575">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cxnSp>
        <p:nvCxnSpPr>
          <p:cNvPr id="19" name="Straight Arrow Connector 18">
            <a:extLst>
              <a:ext uri="{FF2B5EF4-FFF2-40B4-BE49-F238E27FC236}">
                <a16:creationId xmlns:a16="http://schemas.microsoft.com/office/drawing/2014/main" id="{8EFACB88-D631-4447-ADAD-18735AB5034F}"/>
              </a:ext>
            </a:extLst>
          </p:cNvPr>
          <p:cNvCxnSpPr>
            <a:cxnSpLocks/>
            <a:stCxn id="11" idx="1"/>
          </p:cNvCxnSpPr>
          <p:nvPr/>
        </p:nvCxnSpPr>
        <p:spPr>
          <a:xfrm flipH="1">
            <a:off x="3464560" y="4534274"/>
            <a:ext cx="2869593"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圆角矩形 2">
            <a:extLst>
              <a:ext uri="{FF2B5EF4-FFF2-40B4-BE49-F238E27FC236}">
                <a16:creationId xmlns:a16="http://schemas.microsoft.com/office/drawing/2014/main" id="{20645014-DBE3-4898-A2C3-B42476774E1D}"/>
              </a:ext>
            </a:extLst>
          </p:cNvPr>
          <p:cNvSpPr/>
          <p:nvPr/>
        </p:nvSpPr>
        <p:spPr>
          <a:xfrm>
            <a:off x="1766548" y="4373736"/>
            <a:ext cx="1577463" cy="42012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cs typeface="Calibri" panose="020F0502020204030204" pitchFamily="34" charset="0"/>
              </a:rPr>
              <a:t>PLC</a:t>
            </a:r>
            <a:endParaRPr lang="zh-CN" altLang="en-US" b="1" dirty="0">
              <a:latin typeface="Calibri" panose="020F0502020204030204" pitchFamily="34" charset="0"/>
              <a:cs typeface="Calibri" panose="020F0502020204030204" pitchFamily="34" charset="0"/>
            </a:endParaRPr>
          </a:p>
        </p:txBody>
      </p:sp>
      <p:sp>
        <p:nvSpPr>
          <p:cNvPr id="23" name="圆角矩形 2">
            <a:extLst>
              <a:ext uri="{FF2B5EF4-FFF2-40B4-BE49-F238E27FC236}">
                <a16:creationId xmlns:a16="http://schemas.microsoft.com/office/drawing/2014/main" id="{D53694ED-1ED9-4268-9B46-CB884C8BECE9}"/>
              </a:ext>
            </a:extLst>
          </p:cNvPr>
          <p:cNvSpPr/>
          <p:nvPr/>
        </p:nvSpPr>
        <p:spPr>
          <a:xfrm>
            <a:off x="4028703" y="3901135"/>
            <a:ext cx="1716926" cy="333889"/>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cs typeface="Calibri" panose="020F0502020204030204" pitchFamily="34" charset="0"/>
              </a:rPr>
              <a:t>Path of vessel</a:t>
            </a:r>
            <a:endParaRPr lang="zh-CN" altLang="en-US" b="1" dirty="0">
              <a:latin typeface="Calibri" panose="020F0502020204030204" pitchFamily="34" charset="0"/>
              <a:cs typeface="Calibri" panose="020F0502020204030204" pitchFamily="34" charset="0"/>
            </a:endParaRPr>
          </a:p>
        </p:txBody>
      </p:sp>
      <p:sp>
        <p:nvSpPr>
          <p:cNvPr id="24" name="圆角矩形 2">
            <a:extLst>
              <a:ext uri="{FF2B5EF4-FFF2-40B4-BE49-F238E27FC236}">
                <a16:creationId xmlns:a16="http://schemas.microsoft.com/office/drawing/2014/main" id="{72E17343-7C95-4618-A118-B1326218B8FC}"/>
              </a:ext>
            </a:extLst>
          </p:cNvPr>
          <p:cNvSpPr/>
          <p:nvPr/>
        </p:nvSpPr>
        <p:spPr>
          <a:xfrm>
            <a:off x="6812745" y="5476749"/>
            <a:ext cx="1792470" cy="53896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cs typeface="Calibri" panose="020F0502020204030204" pitchFamily="34" charset="0"/>
              </a:rPr>
              <a:t>Data from GPS and IMU</a:t>
            </a:r>
            <a:endParaRPr lang="zh-CN" altLang="en-US" b="1" dirty="0">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92F8C9ED-F0D3-4636-80BB-A9777F0C621A}"/>
              </a:ext>
            </a:extLst>
          </p:cNvPr>
          <p:cNvCxnSpPr>
            <a:cxnSpLocks/>
          </p:cNvCxnSpPr>
          <p:nvPr/>
        </p:nvCxnSpPr>
        <p:spPr>
          <a:xfrm flipH="1" flipV="1">
            <a:off x="7708980" y="4710274"/>
            <a:ext cx="1" cy="645492"/>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CustomShape 3">
            <a:extLst>
              <a:ext uri="{FF2B5EF4-FFF2-40B4-BE49-F238E27FC236}">
                <a16:creationId xmlns:a16="http://schemas.microsoft.com/office/drawing/2014/main" id="{5CC9AB46-FACD-4E23-B288-5692D6215A1F}"/>
              </a:ext>
            </a:extLst>
          </p:cNvPr>
          <p:cNvSpPr/>
          <p:nvPr/>
        </p:nvSpPr>
        <p:spPr>
          <a:xfrm>
            <a:off x="5078490" y="2168596"/>
            <a:ext cx="1529280" cy="360"/>
          </a:xfrm>
          <a:custGeom>
            <a:avLst/>
            <a:gdLst/>
            <a:ahLst/>
            <a:cxnLst/>
            <a:rect l="l" t="t" r="r" b="b"/>
            <a:pathLst>
              <a:path w="21600" h="21600">
                <a:moveTo>
                  <a:pt x="0" y="0"/>
                </a:moveTo>
                <a:lnTo>
                  <a:pt x="21600" y="21600"/>
                </a:lnTo>
              </a:path>
            </a:pathLst>
          </a:custGeom>
          <a:noFill/>
          <a:ln w="28575">
            <a:solidFill>
              <a:srgbClr val="3F6EC2"/>
            </a:solidFill>
            <a:round/>
            <a:tailEnd type="triangle" w="med" len="med"/>
          </a:ln>
        </p:spPr>
        <p:style>
          <a:lnRef idx="1">
            <a:schemeClr val="accent1"/>
          </a:lnRef>
          <a:fillRef idx="0">
            <a:schemeClr val="accent1"/>
          </a:fillRef>
          <a:effectRef idx="0">
            <a:schemeClr val="accent1"/>
          </a:effectRef>
          <a:fontRef idx="minor"/>
        </p:style>
      </p:sp>
      <p:pic>
        <p:nvPicPr>
          <p:cNvPr id="32" name="Picture 31">
            <a:extLst>
              <a:ext uri="{FF2B5EF4-FFF2-40B4-BE49-F238E27FC236}">
                <a16:creationId xmlns:a16="http://schemas.microsoft.com/office/drawing/2014/main" id="{2A33C30E-8C5A-463F-B3DF-EA18031B9CAC}"/>
              </a:ext>
            </a:extLst>
          </p:cNvPr>
          <p:cNvPicPr>
            <a:picLocks noChangeAspect="1"/>
          </p:cNvPicPr>
          <p:nvPr/>
        </p:nvPicPr>
        <p:blipFill>
          <a:blip r:embed="rId3"/>
          <a:stretch>
            <a:fillRect/>
          </a:stretch>
        </p:blipFill>
        <p:spPr>
          <a:xfrm>
            <a:off x="9627822" y="1164757"/>
            <a:ext cx="2564177" cy="2645243"/>
          </a:xfrm>
          <a:prstGeom prst="rect">
            <a:avLst/>
          </a:prstGeom>
        </p:spPr>
      </p:pic>
      <p:pic>
        <p:nvPicPr>
          <p:cNvPr id="38" name="Picture 37">
            <a:extLst>
              <a:ext uri="{FF2B5EF4-FFF2-40B4-BE49-F238E27FC236}">
                <a16:creationId xmlns:a16="http://schemas.microsoft.com/office/drawing/2014/main" id="{0997F0CD-B103-42AA-9656-0815EA9CE850}"/>
              </a:ext>
            </a:extLst>
          </p:cNvPr>
          <p:cNvPicPr>
            <a:picLocks noChangeAspect="1"/>
          </p:cNvPicPr>
          <p:nvPr/>
        </p:nvPicPr>
        <p:blipFill>
          <a:blip r:embed="rId4"/>
          <a:stretch>
            <a:fillRect/>
          </a:stretch>
        </p:blipFill>
        <p:spPr>
          <a:xfrm>
            <a:off x="9630928" y="3830321"/>
            <a:ext cx="2561072" cy="30276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82" y="372216"/>
            <a:ext cx="6998294" cy="617641"/>
          </a:xfrm>
        </p:spPr>
        <p:txBody>
          <a:bodyPr>
            <a:noAutofit/>
          </a:bodyPr>
          <a:lstStyle/>
          <a:p>
            <a:r>
              <a:rPr lang="en-US" altLang="zh-CN" sz="5400" dirty="0">
                <a:latin typeface="Times New Roman" panose="02020603050405020304" pitchFamily="18" charset="0"/>
                <a:cs typeface="Times New Roman" panose="02020603050405020304" pitchFamily="18" charset="0"/>
              </a:rPr>
              <a:t>Path planning</a:t>
            </a:r>
            <a:endParaRPr lang="zh-CN" altLang="en-US" sz="5400"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1F1A52F7-0DA1-4699-AB05-41547D13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845" y="2722792"/>
            <a:ext cx="7599792" cy="3108120"/>
          </a:xfrm>
          <a:prstGeom prst="rect">
            <a:avLst/>
          </a:prstGeom>
        </p:spPr>
      </p:pic>
      <p:sp>
        <p:nvSpPr>
          <p:cNvPr id="13" name="Rectangle 12">
            <a:extLst>
              <a:ext uri="{FF2B5EF4-FFF2-40B4-BE49-F238E27FC236}">
                <a16:creationId xmlns:a16="http://schemas.microsoft.com/office/drawing/2014/main" id="{A3A2C819-8927-4B5F-A8BA-66A4D39D0AF0}"/>
              </a:ext>
            </a:extLst>
          </p:cNvPr>
          <p:cNvSpPr/>
          <p:nvPr/>
        </p:nvSpPr>
        <p:spPr>
          <a:xfrm>
            <a:off x="712106" y="1383706"/>
            <a:ext cx="5362109" cy="646331"/>
          </a:xfrm>
          <a:prstGeom prst="rect">
            <a:avLst/>
          </a:prstGeom>
        </p:spPr>
        <p:txBody>
          <a:bodyPr wrap="none">
            <a:spAutoFit/>
          </a:bodyPr>
          <a:lstStyle/>
          <a:p>
            <a:r>
              <a:rPr lang="en-US" altLang="zh-CN" sz="3600" dirty="0">
                <a:latin typeface="Calibri" panose="020F0502020204030204" pitchFamily="34" charset="0"/>
                <a:cs typeface="Calibri" panose="020F0502020204030204" pitchFamily="34" charset="0"/>
              </a:rPr>
              <a:t>Overview of ROS navigation</a:t>
            </a:r>
          </a:p>
        </p:txBody>
      </p:sp>
      <p:sp>
        <p:nvSpPr>
          <p:cNvPr id="21" name="CustomShape 12">
            <a:extLst>
              <a:ext uri="{FF2B5EF4-FFF2-40B4-BE49-F238E27FC236}">
                <a16:creationId xmlns:a16="http://schemas.microsoft.com/office/drawing/2014/main" id="{08FD8003-6199-46FF-B8F0-2D2D924FCA9F}"/>
              </a:ext>
            </a:extLst>
          </p:cNvPr>
          <p:cNvSpPr/>
          <p:nvPr/>
        </p:nvSpPr>
        <p:spPr>
          <a:xfrm flipV="1">
            <a:off x="2350605" y="4736700"/>
            <a:ext cx="522949" cy="417742"/>
          </a:xfrm>
          <a:prstGeom prst="curvedConnector3">
            <a:avLst>
              <a:gd name="adj1" fmla="val 50000"/>
            </a:avLst>
          </a:prstGeom>
          <a:noFill/>
          <a:ln>
            <a:solidFill>
              <a:srgbClr val="000000"/>
            </a:solidFill>
            <a:tailEnd type="triangle" w="med" len="med"/>
          </a:ln>
        </p:spPr>
        <p:style>
          <a:lnRef idx="0">
            <a:scrgbClr r="0" g="0" b="0"/>
          </a:lnRef>
          <a:fillRef idx="0">
            <a:scrgbClr r="0" g="0" b="0"/>
          </a:fillRef>
          <a:effectRef idx="0">
            <a:scrgbClr r="0" g="0" b="0"/>
          </a:effectRef>
          <a:fontRef idx="minor"/>
        </p:style>
      </p:sp>
      <p:sp>
        <p:nvSpPr>
          <p:cNvPr id="22" name="圆角矩形 2">
            <a:extLst>
              <a:ext uri="{FF2B5EF4-FFF2-40B4-BE49-F238E27FC236}">
                <a16:creationId xmlns:a16="http://schemas.microsoft.com/office/drawing/2014/main" id="{CAD8102C-4D7E-42A2-A7D0-C74421FEFC78}"/>
              </a:ext>
            </a:extLst>
          </p:cNvPr>
          <p:cNvSpPr/>
          <p:nvPr/>
        </p:nvSpPr>
        <p:spPr>
          <a:xfrm>
            <a:off x="819610" y="5291948"/>
            <a:ext cx="1792470" cy="53896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cs typeface="Calibri" panose="020F0502020204030204" pitchFamily="34" charset="0"/>
              </a:rPr>
              <a:t>Data from GPS and IMU</a:t>
            </a:r>
            <a:endParaRPr lang="zh-CN" altLang="en-US" b="1" dirty="0">
              <a:latin typeface="Calibri" panose="020F0502020204030204" pitchFamily="34" charset="0"/>
              <a:cs typeface="Calibri" panose="020F0502020204030204" pitchFamily="34" charset="0"/>
            </a:endParaRPr>
          </a:p>
        </p:txBody>
      </p:sp>
      <p:sp>
        <p:nvSpPr>
          <p:cNvPr id="23" name="CustomShape 12">
            <a:extLst>
              <a:ext uri="{FF2B5EF4-FFF2-40B4-BE49-F238E27FC236}">
                <a16:creationId xmlns:a16="http://schemas.microsoft.com/office/drawing/2014/main" id="{F06B0650-74C8-4D62-A4CF-FE56DEE4E5F2}"/>
              </a:ext>
            </a:extLst>
          </p:cNvPr>
          <p:cNvSpPr/>
          <p:nvPr/>
        </p:nvSpPr>
        <p:spPr>
          <a:xfrm flipH="1" flipV="1">
            <a:off x="9455763" y="3990974"/>
            <a:ext cx="634760" cy="285877"/>
          </a:xfrm>
          <a:prstGeom prst="curvedConnector3">
            <a:avLst>
              <a:gd name="adj1" fmla="val 50001"/>
            </a:avLst>
          </a:prstGeom>
          <a:noFill/>
          <a:ln>
            <a:solidFill>
              <a:srgbClr val="000000"/>
            </a:solidFill>
            <a:tailEnd type="triangle" w="med" len="med"/>
          </a:ln>
        </p:spPr>
        <p:style>
          <a:lnRef idx="0">
            <a:scrgbClr r="0" g="0" b="0"/>
          </a:lnRef>
          <a:fillRef idx="0">
            <a:scrgbClr r="0" g="0" b="0"/>
          </a:fillRef>
          <a:effectRef idx="0">
            <a:scrgbClr r="0" g="0" b="0"/>
          </a:effectRef>
          <a:fontRef idx="minor"/>
        </p:style>
      </p:sp>
      <p:sp>
        <p:nvSpPr>
          <p:cNvPr id="24" name="圆角矩形 2">
            <a:extLst>
              <a:ext uri="{FF2B5EF4-FFF2-40B4-BE49-F238E27FC236}">
                <a16:creationId xmlns:a16="http://schemas.microsoft.com/office/drawing/2014/main" id="{534E892C-852F-4F1C-87E6-9636BAD6735F}"/>
              </a:ext>
            </a:extLst>
          </p:cNvPr>
          <p:cNvSpPr/>
          <p:nvPr/>
        </p:nvSpPr>
        <p:spPr>
          <a:xfrm>
            <a:off x="9455762" y="4348973"/>
            <a:ext cx="1792470" cy="53896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latin typeface="Calibri" panose="020F0502020204030204" pitchFamily="34" charset="0"/>
                <a:cs typeface="Calibri" panose="020F0502020204030204" pitchFamily="34" charset="0"/>
              </a:rPr>
              <a:t>Pointcloud</a:t>
            </a:r>
            <a:r>
              <a:rPr lang="en-US" altLang="zh-CN" b="1" dirty="0">
                <a:latin typeface="Calibri" panose="020F0502020204030204" pitchFamily="34" charset="0"/>
                <a:cs typeface="Calibri" panose="020F0502020204030204" pitchFamily="34" charset="0"/>
              </a:rPr>
              <a:t> from lidar</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706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a:off x="5909372" y="4103404"/>
            <a:ext cx="3250093" cy="826843"/>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3206043" y="4687266"/>
            <a:ext cx="2314242" cy="65736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7619869" y="2818430"/>
            <a:ext cx="3316248" cy="737201"/>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6528384" y="1917087"/>
            <a:ext cx="2468377" cy="63864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725025" y="1915232"/>
            <a:ext cx="2104920" cy="63864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2906281" y="372216"/>
            <a:ext cx="9073197" cy="617641"/>
          </a:xfrm>
        </p:spPr>
        <p:txBody>
          <a:bodyPr>
            <a:noAutofit/>
          </a:bodyPr>
          <a:lstStyle/>
          <a:p>
            <a:r>
              <a:rPr lang="en-US" altLang="zh-CN" sz="5400" dirty="0">
                <a:latin typeface="Times New Roman" panose="02020603050405020304" pitchFamily="18" charset="0"/>
                <a:cs typeface="Times New Roman" panose="02020603050405020304" pitchFamily="18" charset="0"/>
              </a:rPr>
              <a:t>Vision</a:t>
            </a:r>
            <a:endParaRPr lang="zh-CN" altLang="en-US" sz="54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3"/>
          <a:stretch>
            <a:fillRect/>
          </a:stretch>
        </p:blipFill>
        <p:spPr>
          <a:xfrm>
            <a:off x="846465" y="1369832"/>
            <a:ext cx="1348560" cy="1736640"/>
          </a:xfrm>
          <a:prstGeom prst="rect">
            <a:avLst/>
          </a:prstGeom>
          <a:ln>
            <a:noFill/>
          </a:ln>
        </p:spPr>
      </p:pic>
      <p:pic>
        <p:nvPicPr>
          <p:cNvPr id="7" name="Picture 7"/>
          <p:cNvPicPr/>
          <p:nvPr/>
        </p:nvPicPr>
        <p:blipFill>
          <a:blip r:embed="rId4"/>
          <a:stretch>
            <a:fillRect/>
          </a:stretch>
        </p:blipFill>
        <p:spPr>
          <a:xfrm>
            <a:off x="1073645" y="4330506"/>
            <a:ext cx="1348560" cy="1348560"/>
          </a:xfrm>
          <a:prstGeom prst="rect">
            <a:avLst/>
          </a:prstGeom>
          <a:ln>
            <a:noFill/>
          </a:ln>
        </p:spPr>
      </p:pic>
      <p:sp>
        <p:nvSpPr>
          <p:cNvPr id="8" name="CustomShape 2"/>
          <p:cNvSpPr/>
          <p:nvPr/>
        </p:nvSpPr>
        <p:spPr>
          <a:xfrm>
            <a:off x="3725745" y="1915232"/>
            <a:ext cx="2104200" cy="91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1" strike="noStrike" spc="-1" dirty="0">
                <a:solidFill>
                  <a:schemeClr val="bg1"/>
                </a:solidFill>
                <a:latin typeface="Calibri" panose="020F0502020204030204"/>
                <a:ea typeface="DejaVu Sans"/>
              </a:rPr>
              <a:t>Detection of Object of Interest </a:t>
            </a:r>
            <a:endParaRPr lang="en-US" sz="1800" b="1" strike="noStrike" spc="-1" dirty="0">
              <a:solidFill>
                <a:schemeClr val="bg1"/>
              </a:solidFill>
              <a:latin typeface="Arial" panose="020B0604020202020204"/>
            </a:endParaRPr>
          </a:p>
        </p:txBody>
      </p:sp>
      <p:sp>
        <p:nvSpPr>
          <p:cNvPr id="9" name="CustomShape 3"/>
          <p:cNvSpPr/>
          <p:nvPr/>
        </p:nvSpPr>
        <p:spPr>
          <a:xfrm>
            <a:off x="2195745" y="2238512"/>
            <a:ext cx="1529280" cy="360"/>
          </a:xfrm>
          <a:custGeom>
            <a:avLst/>
            <a:gdLst/>
            <a:ahLst/>
            <a:cxnLst/>
            <a:rect l="l" t="t" r="r" b="b"/>
            <a:pathLst>
              <a:path w="21600" h="21600">
                <a:moveTo>
                  <a:pt x="0" y="0"/>
                </a:moveTo>
                <a:lnTo>
                  <a:pt x="21600" y="21600"/>
                </a:lnTo>
              </a:path>
            </a:pathLst>
          </a:custGeom>
          <a:noFill/>
          <a:ln w="28575">
            <a:solidFill>
              <a:srgbClr val="3F6EC2"/>
            </a:solidFill>
            <a:round/>
            <a:tailEnd type="triangle" w="med" len="med"/>
          </a:ln>
        </p:spPr>
        <p:style>
          <a:lnRef idx="1">
            <a:schemeClr val="accent1"/>
          </a:lnRef>
          <a:fillRef idx="0">
            <a:schemeClr val="accent1"/>
          </a:fillRef>
          <a:effectRef idx="0">
            <a:schemeClr val="accent1"/>
          </a:effectRef>
          <a:fontRef idx="minor"/>
        </p:style>
      </p:sp>
      <p:sp>
        <p:nvSpPr>
          <p:cNvPr id="10" name="CustomShape 4"/>
          <p:cNvSpPr/>
          <p:nvPr/>
        </p:nvSpPr>
        <p:spPr>
          <a:xfrm>
            <a:off x="3229305" y="4687266"/>
            <a:ext cx="2290680" cy="91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1" strike="noStrike" spc="-1" dirty="0">
                <a:solidFill>
                  <a:schemeClr val="bg1"/>
                </a:solidFill>
                <a:latin typeface="Calibri" panose="020F0502020204030204"/>
                <a:ea typeface="DejaVu Sans"/>
              </a:rPr>
              <a:t>Detection of Object of Interest based on DL </a:t>
            </a:r>
            <a:endParaRPr lang="en-US" sz="1800" b="1" strike="noStrike" spc="-1" dirty="0">
              <a:solidFill>
                <a:schemeClr val="bg1"/>
              </a:solidFill>
              <a:latin typeface="Arial" panose="020B0604020202020204"/>
            </a:endParaRPr>
          </a:p>
        </p:txBody>
      </p:sp>
      <p:sp>
        <p:nvSpPr>
          <p:cNvPr id="11" name="CustomShape 5"/>
          <p:cNvSpPr/>
          <p:nvPr/>
        </p:nvSpPr>
        <p:spPr>
          <a:xfrm>
            <a:off x="2486425" y="5005146"/>
            <a:ext cx="716760" cy="4680"/>
          </a:xfrm>
          <a:custGeom>
            <a:avLst/>
            <a:gdLst/>
            <a:ahLst/>
            <a:cxnLst/>
            <a:rect l="l" t="t" r="r" b="b"/>
            <a:pathLst>
              <a:path w="21600" h="21600">
                <a:moveTo>
                  <a:pt x="0" y="0"/>
                </a:moveTo>
                <a:lnTo>
                  <a:pt x="21600" y="21600"/>
                </a:lnTo>
              </a:path>
            </a:pathLst>
          </a:custGeom>
          <a:noFill/>
          <a:ln w="28575">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sp>
        <p:nvSpPr>
          <p:cNvPr id="13" name="CustomShape 7"/>
          <p:cNvSpPr/>
          <p:nvPr/>
        </p:nvSpPr>
        <p:spPr>
          <a:xfrm>
            <a:off x="7644345" y="2893746"/>
            <a:ext cx="33904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chemeClr val="bg1"/>
                </a:solidFill>
                <a:latin typeface="Calibri" panose="020F0502020204030204"/>
                <a:ea typeface="DejaVu Sans"/>
              </a:rPr>
              <a:t>Query on Images based on Lidar-Camera Calibration </a:t>
            </a:r>
            <a:endParaRPr lang="en-US" sz="1800" b="1" strike="noStrike" spc="-1" dirty="0">
              <a:solidFill>
                <a:schemeClr val="bg1"/>
              </a:solidFill>
              <a:latin typeface="Arial" panose="020B0604020202020204"/>
            </a:endParaRPr>
          </a:p>
        </p:txBody>
      </p:sp>
      <p:sp>
        <p:nvSpPr>
          <p:cNvPr id="14" name="CustomShape 8"/>
          <p:cNvSpPr/>
          <p:nvPr/>
        </p:nvSpPr>
        <p:spPr>
          <a:xfrm>
            <a:off x="5885220" y="4181092"/>
            <a:ext cx="3251145"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1" strike="noStrike" spc="-1" dirty="0">
                <a:solidFill>
                  <a:schemeClr val="bg1"/>
                </a:solidFill>
                <a:latin typeface="Calibri" panose="020F0502020204030204"/>
                <a:ea typeface="DejaVu Sans"/>
              </a:rPr>
              <a:t>Bounding Boxes of 25 Classes of Objects for </a:t>
            </a:r>
            <a:r>
              <a:rPr lang="en-US" sz="1800" b="1" strike="noStrike" spc="-1" dirty="0" err="1">
                <a:solidFill>
                  <a:schemeClr val="bg1"/>
                </a:solidFill>
                <a:latin typeface="Calibri" panose="020F0502020204030204"/>
                <a:ea typeface="DejaVu Sans"/>
              </a:rPr>
              <a:t>RobotX</a:t>
            </a:r>
            <a:r>
              <a:rPr lang="en-US" sz="1800" b="1" strike="noStrike" spc="-1" dirty="0">
                <a:solidFill>
                  <a:schemeClr val="bg1"/>
                </a:solidFill>
                <a:latin typeface="Calibri" panose="020F0502020204030204"/>
                <a:ea typeface="DejaVu Sans"/>
              </a:rPr>
              <a:t> 2018 tasks</a:t>
            </a:r>
            <a:endParaRPr lang="en-US" sz="1800" b="1" strike="noStrike" spc="-1" dirty="0">
              <a:solidFill>
                <a:schemeClr val="bg1"/>
              </a:solidFill>
              <a:latin typeface="Arial" panose="020B0604020202020204"/>
            </a:endParaRPr>
          </a:p>
        </p:txBody>
      </p:sp>
      <p:sp>
        <p:nvSpPr>
          <p:cNvPr id="15" name="CustomShape 9"/>
          <p:cNvSpPr/>
          <p:nvPr/>
        </p:nvSpPr>
        <p:spPr>
          <a:xfrm flipV="1">
            <a:off x="5546105" y="5009106"/>
            <a:ext cx="664560" cy="360"/>
          </a:xfrm>
          <a:custGeom>
            <a:avLst/>
            <a:gdLst/>
            <a:ahLst/>
            <a:cxnLst/>
            <a:rect l="l" t="t" r="r" b="b"/>
            <a:pathLst>
              <a:path w="21600" h="21600">
                <a:moveTo>
                  <a:pt x="0" y="0"/>
                </a:moveTo>
                <a:lnTo>
                  <a:pt x="21600" y="21600"/>
                </a:lnTo>
              </a:path>
            </a:pathLst>
          </a:custGeom>
          <a:noFill/>
          <a:ln w="28575">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pic>
        <p:nvPicPr>
          <p:cNvPr id="16" name="Picture 37"/>
          <p:cNvPicPr/>
          <p:nvPr/>
        </p:nvPicPr>
        <p:blipFill>
          <a:blip r:embed="rId4"/>
          <a:stretch>
            <a:fillRect/>
          </a:stretch>
        </p:blipFill>
        <p:spPr>
          <a:xfrm>
            <a:off x="757565" y="5025306"/>
            <a:ext cx="1348560" cy="1348560"/>
          </a:xfrm>
          <a:prstGeom prst="rect">
            <a:avLst/>
          </a:prstGeom>
          <a:ln>
            <a:noFill/>
          </a:ln>
        </p:spPr>
      </p:pic>
      <p:pic>
        <p:nvPicPr>
          <p:cNvPr id="17" name="Picture 38"/>
          <p:cNvPicPr/>
          <p:nvPr/>
        </p:nvPicPr>
        <p:blipFill>
          <a:blip r:embed="rId4"/>
          <a:stretch>
            <a:fillRect/>
          </a:stretch>
        </p:blipFill>
        <p:spPr>
          <a:xfrm>
            <a:off x="1351205" y="3603306"/>
            <a:ext cx="1348560" cy="1348560"/>
          </a:xfrm>
          <a:prstGeom prst="rect">
            <a:avLst/>
          </a:prstGeom>
          <a:ln>
            <a:noFill/>
          </a:ln>
        </p:spPr>
      </p:pic>
      <p:sp>
        <p:nvSpPr>
          <p:cNvPr id="18" name="CustomShape 10"/>
          <p:cNvSpPr/>
          <p:nvPr/>
        </p:nvSpPr>
        <p:spPr>
          <a:xfrm>
            <a:off x="6408825" y="1915232"/>
            <a:ext cx="27043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1" strike="noStrike" spc="-1" dirty="0">
                <a:solidFill>
                  <a:schemeClr val="bg1"/>
                </a:solidFill>
                <a:latin typeface="Calibri" panose="020F0502020204030204"/>
                <a:ea typeface="DejaVu Sans"/>
              </a:rPr>
              <a:t>3D Coordinates of the Object of Interest</a:t>
            </a:r>
            <a:endParaRPr lang="en-US" sz="1800" b="1" strike="noStrike" spc="-1" dirty="0">
              <a:solidFill>
                <a:schemeClr val="bg1"/>
              </a:solidFill>
              <a:latin typeface="Arial" panose="020B0604020202020204"/>
            </a:endParaRPr>
          </a:p>
        </p:txBody>
      </p:sp>
      <p:sp>
        <p:nvSpPr>
          <p:cNvPr id="19" name="CustomShape 11"/>
          <p:cNvSpPr/>
          <p:nvPr/>
        </p:nvSpPr>
        <p:spPr>
          <a:xfrm>
            <a:off x="5894525" y="2238512"/>
            <a:ext cx="577080" cy="360"/>
          </a:xfrm>
          <a:custGeom>
            <a:avLst/>
            <a:gdLst/>
            <a:ahLst/>
            <a:cxnLst/>
            <a:rect l="l" t="t" r="r" b="b"/>
            <a:pathLst>
              <a:path w="21600" h="21600">
                <a:moveTo>
                  <a:pt x="0" y="0"/>
                </a:moveTo>
                <a:lnTo>
                  <a:pt x="21600" y="21600"/>
                </a:lnTo>
              </a:path>
            </a:pathLst>
          </a:custGeom>
          <a:noFill/>
          <a:ln w="28575">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pic>
        <p:nvPicPr>
          <p:cNvPr id="20" name="图片 19"/>
          <p:cNvPicPr/>
          <p:nvPr/>
        </p:nvPicPr>
        <p:blipFill>
          <a:blip r:embed="rId5"/>
          <a:stretch>
            <a:fillRect/>
          </a:stretch>
        </p:blipFill>
        <p:spPr>
          <a:xfrm>
            <a:off x="10717657" y="4555132"/>
            <a:ext cx="242280" cy="182520"/>
          </a:xfrm>
          <a:prstGeom prst="rect">
            <a:avLst/>
          </a:prstGeom>
          <a:ln>
            <a:noFill/>
          </a:ln>
        </p:spPr>
      </p:pic>
      <p:pic>
        <p:nvPicPr>
          <p:cNvPr id="21" name="图片 20"/>
          <p:cNvPicPr/>
          <p:nvPr/>
        </p:nvPicPr>
        <p:blipFill>
          <a:blip r:embed="rId6"/>
          <a:stretch>
            <a:fillRect/>
          </a:stretch>
        </p:blipFill>
        <p:spPr>
          <a:xfrm>
            <a:off x="10142377" y="4774732"/>
            <a:ext cx="247320" cy="273960"/>
          </a:xfrm>
          <a:prstGeom prst="rect">
            <a:avLst/>
          </a:prstGeom>
          <a:ln>
            <a:noFill/>
          </a:ln>
        </p:spPr>
      </p:pic>
      <p:pic>
        <p:nvPicPr>
          <p:cNvPr id="22" name="图片 21"/>
          <p:cNvPicPr/>
          <p:nvPr/>
        </p:nvPicPr>
        <p:blipFill>
          <a:blip r:embed="rId7"/>
          <a:stretch>
            <a:fillRect/>
          </a:stretch>
        </p:blipFill>
        <p:spPr>
          <a:xfrm>
            <a:off x="9747457" y="5925652"/>
            <a:ext cx="121680" cy="309960"/>
          </a:xfrm>
          <a:prstGeom prst="rect">
            <a:avLst/>
          </a:prstGeom>
          <a:ln>
            <a:noFill/>
          </a:ln>
        </p:spPr>
      </p:pic>
      <p:pic>
        <p:nvPicPr>
          <p:cNvPr id="23" name="图片 22"/>
          <p:cNvPicPr/>
          <p:nvPr/>
        </p:nvPicPr>
        <p:blipFill>
          <a:blip r:embed="rId8"/>
          <a:stretch>
            <a:fillRect/>
          </a:stretch>
        </p:blipFill>
        <p:spPr>
          <a:xfrm>
            <a:off x="10205377" y="5524252"/>
            <a:ext cx="351720" cy="303480"/>
          </a:xfrm>
          <a:prstGeom prst="rect">
            <a:avLst/>
          </a:prstGeom>
          <a:ln>
            <a:noFill/>
          </a:ln>
        </p:spPr>
      </p:pic>
      <p:pic>
        <p:nvPicPr>
          <p:cNvPr id="24" name="图片 23"/>
          <p:cNvPicPr/>
          <p:nvPr/>
        </p:nvPicPr>
        <p:blipFill>
          <a:blip r:embed="rId9"/>
          <a:stretch>
            <a:fillRect/>
          </a:stretch>
        </p:blipFill>
        <p:spPr>
          <a:xfrm>
            <a:off x="10430017" y="4555132"/>
            <a:ext cx="249120" cy="182520"/>
          </a:xfrm>
          <a:prstGeom prst="rect">
            <a:avLst/>
          </a:prstGeom>
          <a:ln>
            <a:noFill/>
          </a:ln>
        </p:spPr>
      </p:pic>
      <p:pic>
        <p:nvPicPr>
          <p:cNvPr id="25" name="图片 24"/>
          <p:cNvPicPr/>
          <p:nvPr/>
        </p:nvPicPr>
        <p:blipFill>
          <a:blip r:embed="rId10"/>
          <a:stretch>
            <a:fillRect/>
          </a:stretch>
        </p:blipFill>
        <p:spPr>
          <a:xfrm>
            <a:off x="9813697" y="4022332"/>
            <a:ext cx="225720" cy="508680"/>
          </a:xfrm>
          <a:prstGeom prst="rect">
            <a:avLst/>
          </a:prstGeom>
          <a:ln>
            <a:noFill/>
          </a:ln>
        </p:spPr>
      </p:pic>
      <p:pic>
        <p:nvPicPr>
          <p:cNvPr id="26" name="图片 25"/>
          <p:cNvPicPr/>
          <p:nvPr/>
        </p:nvPicPr>
        <p:blipFill>
          <a:blip r:embed="rId11"/>
          <a:stretch>
            <a:fillRect/>
          </a:stretch>
        </p:blipFill>
        <p:spPr>
          <a:xfrm>
            <a:off x="10142377" y="5107012"/>
            <a:ext cx="353520" cy="325800"/>
          </a:xfrm>
          <a:prstGeom prst="rect">
            <a:avLst/>
          </a:prstGeom>
          <a:ln>
            <a:noFill/>
          </a:ln>
        </p:spPr>
      </p:pic>
      <p:pic>
        <p:nvPicPr>
          <p:cNvPr id="27" name="图片 26"/>
          <p:cNvPicPr/>
          <p:nvPr/>
        </p:nvPicPr>
        <p:blipFill>
          <a:blip r:embed="rId12"/>
          <a:stretch>
            <a:fillRect/>
          </a:stretch>
        </p:blipFill>
        <p:spPr>
          <a:xfrm>
            <a:off x="9808297" y="4792732"/>
            <a:ext cx="272880" cy="274320"/>
          </a:xfrm>
          <a:prstGeom prst="rect">
            <a:avLst/>
          </a:prstGeom>
          <a:ln>
            <a:noFill/>
          </a:ln>
        </p:spPr>
      </p:pic>
      <p:pic>
        <p:nvPicPr>
          <p:cNvPr id="28" name="图片 27"/>
          <p:cNvPicPr/>
          <p:nvPr/>
        </p:nvPicPr>
        <p:blipFill>
          <a:blip r:embed="rId13"/>
          <a:stretch>
            <a:fillRect/>
          </a:stretch>
        </p:blipFill>
        <p:spPr>
          <a:xfrm>
            <a:off x="10218697" y="5939692"/>
            <a:ext cx="137160" cy="296640"/>
          </a:xfrm>
          <a:prstGeom prst="rect">
            <a:avLst/>
          </a:prstGeom>
          <a:ln>
            <a:noFill/>
          </a:ln>
        </p:spPr>
      </p:pic>
      <p:pic>
        <p:nvPicPr>
          <p:cNvPr id="29" name="图片 28"/>
          <p:cNvPicPr/>
          <p:nvPr/>
        </p:nvPicPr>
        <p:blipFill>
          <a:blip r:embed="rId14"/>
          <a:stretch>
            <a:fillRect/>
          </a:stretch>
        </p:blipFill>
        <p:spPr>
          <a:xfrm>
            <a:off x="10579057" y="5494372"/>
            <a:ext cx="441720" cy="365040"/>
          </a:xfrm>
          <a:prstGeom prst="rect">
            <a:avLst/>
          </a:prstGeom>
          <a:ln>
            <a:noFill/>
          </a:ln>
        </p:spPr>
      </p:pic>
      <p:pic>
        <p:nvPicPr>
          <p:cNvPr id="30" name="图片 29"/>
          <p:cNvPicPr/>
          <p:nvPr/>
        </p:nvPicPr>
        <p:blipFill>
          <a:blip r:embed="rId15"/>
          <a:stretch>
            <a:fillRect/>
          </a:stretch>
        </p:blipFill>
        <p:spPr>
          <a:xfrm>
            <a:off x="11344777" y="5099452"/>
            <a:ext cx="414000" cy="303120"/>
          </a:xfrm>
          <a:prstGeom prst="rect">
            <a:avLst/>
          </a:prstGeom>
          <a:ln>
            <a:noFill/>
          </a:ln>
        </p:spPr>
      </p:pic>
      <p:pic>
        <p:nvPicPr>
          <p:cNvPr id="31" name="图片 30"/>
          <p:cNvPicPr/>
          <p:nvPr/>
        </p:nvPicPr>
        <p:blipFill>
          <a:blip r:embed="rId16"/>
          <a:stretch>
            <a:fillRect/>
          </a:stretch>
        </p:blipFill>
        <p:spPr>
          <a:xfrm>
            <a:off x="10125817" y="4555492"/>
            <a:ext cx="258120" cy="182160"/>
          </a:xfrm>
          <a:prstGeom prst="rect">
            <a:avLst/>
          </a:prstGeom>
          <a:ln>
            <a:noFill/>
          </a:ln>
        </p:spPr>
      </p:pic>
      <p:pic>
        <p:nvPicPr>
          <p:cNvPr id="32" name="图片 31"/>
          <p:cNvPicPr/>
          <p:nvPr/>
        </p:nvPicPr>
        <p:blipFill>
          <a:blip r:embed="rId17"/>
          <a:stretch>
            <a:fillRect/>
          </a:stretch>
        </p:blipFill>
        <p:spPr>
          <a:xfrm>
            <a:off x="9810457" y="4559812"/>
            <a:ext cx="266040" cy="196200"/>
          </a:xfrm>
          <a:prstGeom prst="rect">
            <a:avLst/>
          </a:prstGeom>
          <a:ln>
            <a:noFill/>
          </a:ln>
        </p:spPr>
      </p:pic>
      <p:pic>
        <p:nvPicPr>
          <p:cNvPr id="33" name="图片 32"/>
          <p:cNvPicPr/>
          <p:nvPr/>
        </p:nvPicPr>
        <p:blipFill>
          <a:blip r:embed="rId18"/>
          <a:stretch>
            <a:fillRect/>
          </a:stretch>
        </p:blipFill>
        <p:spPr>
          <a:xfrm>
            <a:off x="10669057" y="4024852"/>
            <a:ext cx="171720" cy="385560"/>
          </a:xfrm>
          <a:prstGeom prst="rect">
            <a:avLst/>
          </a:prstGeom>
          <a:ln>
            <a:noFill/>
          </a:ln>
        </p:spPr>
      </p:pic>
      <p:pic>
        <p:nvPicPr>
          <p:cNvPr id="34" name="图片 33"/>
          <p:cNvPicPr/>
          <p:nvPr/>
        </p:nvPicPr>
        <p:blipFill>
          <a:blip r:embed="rId19"/>
          <a:stretch>
            <a:fillRect/>
          </a:stretch>
        </p:blipFill>
        <p:spPr>
          <a:xfrm>
            <a:off x="9772657" y="5095132"/>
            <a:ext cx="355320" cy="337680"/>
          </a:xfrm>
          <a:prstGeom prst="rect">
            <a:avLst/>
          </a:prstGeom>
          <a:ln>
            <a:noFill/>
          </a:ln>
        </p:spPr>
      </p:pic>
      <p:pic>
        <p:nvPicPr>
          <p:cNvPr id="35" name="图片 34"/>
          <p:cNvPicPr/>
          <p:nvPr/>
        </p:nvPicPr>
        <p:blipFill>
          <a:blip r:embed="rId20"/>
          <a:stretch>
            <a:fillRect/>
          </a:stretch>
        </p:blipFill>
        <p:spPr>
          <a:xfrm>
            <a:off x="10423177" y="4774732"/>
            <a:ext cx="277200" cy="273960"/>
          </a:xfrm>
          <a:prstGeom prst="rect">
            <a:avLst/>
          </a:prstGeom>
          <a:ln>
            <a:noFill/>
          </a:ln>
        </p:spPr>
      </p:pic>
      <p:pic>
        <p:nvPicPr>
          <p:cNvPr id="36" name="图片 35"/>
          <p:cNvPicPr/>
          <p:nvPr/>
        </p:nvPicPr>
        <p:blipFill>
          <a:blip r:embed="rId21"/>
          <a:stretch>
            <a:fillRect/>
          </a:stretch>
        </p:blipFill>
        <p:spPr>
          <a:xfrm>
            <a:off x="10055617" y="5927092"/>
            <a:ext cx="129960" cy="309240"/>
          </a:xfrm>
          <a:prstGeom prst="rect">
            <a:avLst/>
          </a:prstGeom>
          <a:ln>
            <a:noFill/>
          </a:ln>
        </p:spPr>
      </p:pic>
      <p:pic>
        <p:nvPicPr>
          <p:cNvPr id="37" name="图片 36"/>
          <p:cNvPicPr/>
          <p:nvPr/>
        </p:nvPicPr>
        <p:blipFill>
          <a:blip r:embed="rId22"/>
          <a:stretch>
            <a:fillRect/>
          </a:stretch>
        </p:blipFill>
        <p:spPr>
          <a:xfrm>
            <a:off x="9750337" y="5553772"/>
            <a:ext cx="454680" cy="273960"/>
          </a:xfrm>
          <a:prstGeom prst="rect">
            <a:avLst/>
          </a:prstGeom>
          <a:ln>
            <a:noFill/>
          </a:ln>
        </p:spPr>
      </p:pic>
      <p:pic>
        <p:nvPicPr>
          <p:cNvPr id="38" name="图片 37"/>
          <p:cNvPicPr/>
          <p:nvPr/>
        </p:nvPicPr>
        <p:blipFill>
          <a:blip r:embed="rId23"/>
          <a:stretch>
            <a:fillRect/>
          </a:stretch>
        </p:blipFill>
        <p:spPr>
          <a:xfrm>
            <a:off x="10532977" y="5109532"/>
            <a:ext cx="328320" cy="323280"/>
          </a:xfrm>
          <a:prstGeom prst="rect">
            <a:avLst/>
          </a:prstGeom>
          <a:ln>
            <a:noFill/>
          </a:ln>
        </p:spPr>
      </p:pic>
      <p:pic>
        <p:nvPicPr>
          <p:cNvPr id="39" name="图片 38"/>
          <p:cNvPicPr/>
          <p:nvPr/>
        </p:nvPicPr>
        <p:blipFill>
          <a:blip r:embed="rId24"/>
          <a:stretch>
            <a:fillRect/>
          </a:stretch>
        </p:blipFill>
        <p:spPr>
          <a:xfrm>
            <a:off x="10898017" y="5094052"/>
            <a:ext cx="399600" cy="308520"/>
          </a:xfrm>
          <a:prstGeom prst="rect">
            <a:avLst/>
          </a:prstGeom>
          <a:ln>
            <a:noFill/>
          </a:ln>
        </p:spPr>
      </p:pic>
      <p:pic>
        <p:nvPicPr>
          <p:cNvPr id="40" name="图片 39"/>
          <p:cNvPicPr/>
          <p:nvPr/>
        </p:nvPicPr>
        <p:blipFill>
          <a:blip r:embed="rId25"/>
          <a:stretch>
            <a:fillRect/>
          </a:stretch>
        </p:blipFill>
        <p:spPr>
          <a:xfrm>
            <a:off x="9890017" y="5918452"/>
            <a:ext cx="147600" cy="317880"/>
          </a:xfrm>
          <a:prstGeom prst="rect">
            <a:avLst/>
          </a:prstGeom>
          <a:ln>
            <a:noFill/>
          </a:ln>
        </p:spPr>
      </p:pic>
      <p:pic>
        <p:nvPicPr>
          <p:cNvPr id="41" name="图片 40"/>
          <p:cNvPicPr/>
          <p:nvPr/>
        </p:nvPicPr>
        <p:blipFill>
          <a:blip r:embed="rId26"/>
          <a:stretch>
            <a:fillRect/>
          </a:stretch>
        </p:blipFill>
        <p:spPr>
          <a:xfrm>
            <a:off x="10100977" y="4024852"/>
            <a:ext cx="287640" cy="493200"/>
          </a:xfrm>
          <a:prstGeom prst="rect">
            <a:avLst/>
          </a:prstGeom>
          <a:ln>
            <a:noFill/>
          </a:ln>
        </p:spPr>
      </p:pic>
      <p:pic>
        <p:nvPicPr>
          <p:cNvPr id="42" name="图片 41"/>
          <p:cNvPicPr/>
          <p:nvPr/>
        </p:nvPicPr>
        <p:blipFill>
          <a:blip r:embed="rId27"/>
          <a:stretch>
            <a:fillRect/>
          </a:stretch>
        </p:blipFill>
        <p:spPr>
          <a:xfrm>
            <a:off x="10409497" y="4024852"/>
            <a:ext cx="186840" cy="497520"/>
          </a:xfrm>
          <a:prstGeom prst="rect">
            <a:avLst/>
          </a:prstGeom>
          <a:ln>
            <a:noFill/>
          </a:ln>
        </p:spPr>
      </p:pic>
      <p:pic>
        <p:nvPicPr>
          <p:cNvPr id="43" name="图片 42"/>
          <p:cNvPicPr/>
          <p:nvPr/>
        </p:nvPicPr>
        <p:blipFill>
          <a:blip r:embed="rId18"/>
          <a:stretch>
            <a:fillRect/>
          </a:stretch>
        </p:blipFill>
        <p:spPr>
          <a:xfrm>
            <a:off x="10669057" y="4024852"/>
            <a:ext cx="219600" cy="493200"/>
          </a:xfrm>
          <a:prstGeom prst="rect">
            <a:avLst/>
          </a:prstGeom>
          <a:ln>
            <a:noFill/>
          </a:ln>
        </p:spPr>
      </p:pic>
      <p:pic>
        <p:nvPicPr>
          <p:cNvPr id="44" name="图片 43"/>
          <p:cNvPicPr/>
          <p:nvPr/>
        </p:nvPicPr>
        <p:blipFill>
          <a:blip r:embed="rId28"/>
          <a:stretch>
            <a:fillRect/>
          </a:stretch>
        </p:blipFill>
        <p:spPr>
          <a:xfrm>
            <a:off x="10927537" y="4024852"/>
            <a:ext cx="226800" cy="493200"/>
          </a:xfrm>
          <a:prstGeom prst="rect">
            <a:avLst/>
          </a:prstGeom>
          <a:ln>
            <a:noFill/>
          </a:ln>
        </p:spPr>
      </p:pic>
      <p:pic>
        <p:nvPicPr>
          <p:cNvPr id="45" name="图片 44"/>
          <p:cNvPicPr/>
          <p:nvPr/>
        </p:nvPicPr>
        <p:blipFill>
          <a:blip r:embed="rId29"/>
          <a:stretch>
            <a:fillRect/>
          </a:stretch>
        </p:blipFill>
        <p:spPr>
          <a:xfrm>
            <a:off x="11149297" y="4006492"/>
            <a:ext cx="274680" cy="529920"/>
          </a:xfrm>
          <a:prstGeom prst="rect">
            <a:avLst/>
          </a:prstGeom>
          <a:ln>
            <a:noFill/>
          </a:ln>
        </p:spPr>
      </p:pic>
      <p:pic>
        <p:nvPicPr>
          <p:cNvPr id="46" name="图片 45"/>
          <p:cNvPicPr/>
          <p:nvPr/>
        </p:nvPicPr>
        <p:blipFill>
          <a:blip r:embed="rId30"/>
          <a:stretch>
            <a:fillRect/>
          </a:stretch>
        </p:blipFill>
        <p:spPr>
          <a:xfrm>
            <a:off x="6495577" y="5015946"/>
            <a:ext cx="2163960" cy="1371240"/>
          </a:xfrm>
          <a:prstGeom prst="rect">
            <a:avLst/>
          </a:prstGeom>
          <a:ln>
            <a:noFill/>
          </a:ln>
        </p:spPr>
      </p:pic>
      <p:sp>
        <p:nvSpPr>
          <p:cNvPr id="47" name="CustomShape 12"/>
          <p:cNvSpPr/>
          <p:nvPr/>
        </p:nvSpPr>
        <p:spPr>
          <a:xfrm flipH="1">
            <a:off x="8818297" y="4276852"/>
            <a:ext cx="994680" cy="1306080"/>
          </a:xfrm>
          <a:prstGeom prst="curvedConnector3">
            <a:avLst>
              <a:gd name="adj1" fmla="val 50000"/>
            </a:avLst>
          </a:prstGeom>
          <a:noFill/>
          <a:ln>
            <a:solidFill>
              <a:srgbClr val="000000"/>
            </a:solidFill>
            <a:tailEnd type="triangle" w="med" len="med"/>
          </a:ln>
        </p:spPr>
        <p:style>
          <a:lnRef idx="0">
            <a:scrgbClr r="0" g="0" b="0"/>
          </a:lnRef>
          <a:fillRef idx="0">
            <a:scrgbClr r="0" g="0" b="0"/>
          </a:fillRef>
          <a:effectRef idx="0">
            <a:scrgbClr r="0" g="0" b="0"/>
          </a:effectRef>
          <a:fontRef idx="minor"/>
        </p:style>
      </p:sp>
      <p:sp>
        <p:nvSpPr>
          <p:cNvPr id="48" name="CustomShape 13"/>
          <p:cNvSpPr/>
          <p:nvPr/>
        </p:nvSpPr>
        <p:spPr>
          <a:xfrm flipH="1" flipV="1">
            <a:off x="8818297" y="5582212"/>
            <a:ext cx="928440" cy="497880"/>
          </a:xfrm>
          <a:prstGeom prst="curvedConnector3">
            <a:avLst>
              <a:gd name="adj1" fmla="val 50000"/>
            </a:avLst>
          </a:prstGeom>
          <a:noFill/>
          <a:ln>
            <a:solidFill>
              <a:srgbClr val="000000"/>
            </a:solidFill>
            <a:tailEnd type="triangle" w="med" len="med"/>
          </a:ln>
        </p:spPr>
        <p:style>
          <a:lnRef idx="0">
            <a:scrgbClr r="0" g="0" b="0"/>
          </a:lnRef>
          <a:fillRef idx="0">
            <a:scrgbClr r="0" g="0" b="0"/>
          </a:fillRef>
          <a:effectRef idx="0">
            <a:scrgbClr r="0" g="0" b="0"/>
          </a:effectRef>
          <a:fontRef idx="minor"/>
        </p:style>
      </p:sp>
      <p:sp>
        <p:nvSpPr>
          <p:cNvPr id="49" name="CustomShape 14"/>
          <p:cNvSpPr/>
          <p:nvPr/>
        </p:nvSpPr>
        <p:spPr>
          <a:xfrm>
            <a:off x="9824857" y="3612652"/>
            <a:ext cx="2011320" cy="14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Calibri" panose="020F0502020204030204"/>
              </a:rPr>
              <a:t>25 classes</a:t>
            </a:r>
            <a:endParaRPr lang="en-US" sz="1800" b="0" strike="noStrike" spc="-1">
              <a:latin typeface="Arial" panose="020B0604020202020204"/>
            </a:endParaRPr>
          </a:p>
        </p:txBody>
      </p:sp>
      <p:sp>
        <p:nvSpPr>
          <p:cNvPr id="50" name="CustomShape 3"/>
          <p:cNvSpPr/>
          <p:nvPr/>
        </p:nvSpPr>
        <p:spPr>
          <a:xfrm rot="5400000">
            <a:off x="6766959" y="3316109"/>
            <a:ext cx="1529280" cy="360"/>
          </a:xfrm>
          <a:custGeom>
            <a:avLst/>
            <a:gdLst/>
            <a:ahLst/>
            <a:cxnLst/>
            <a:rect l="l" t="t" r="r" b="b"/>
            <a:pathLst>
              <a:path w="21600" h="21600">
                <a:moveTo>
                  <a:pt x="0" y="0"/>
                </a:moveTo>
                <a:lnTo>
                  <a:pt x="21600" y="21600"/>
                </a:lnTo>
              </a:path>
            </a:pathLst>
          </a:custGeom>
          <a:noFill/>
          <a:ln w="28575">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828</Words>
  <Application>Microsoft Office PowerPoint</Application>
  <PresentationFormat>Widescreen</PresentationFormat>
  <Paragraphs>116</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等线</vt:lpstr>
      <vt:lpstr>等线 Light</vt:lpstr>
      <vt:lpstr>Arial</vt:lpstr>
      <vt:lpstr>Calibri</vt:lpstr>
      <vt:lpstr>Times New Roman</vt:lpstr>
      <vt:lpstr>Office 主题​​</vt:lpstr>
      <vt:lpstr>2018 Maritime RobotX</vt:lpstr>
      <vt:lpstr>Introduction</vt:lpstr>
      <vt:lpstr>Hardware components</vt:lpstr>
      <vt:lpstr>Control system</vt:lpstr>
      <vt:lpstr>Control system</vt:lpstr>
      <vt:lpstr>Control system</vt:lpstr>
      <vt:lpstr>Path planning</vt:lpstr>
      <vt:lpstr>Path planning</vt:lpstr>
      <vt:lpstr>Vision</vt:lpstr>
      <vt:lpstr>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HANDI WEI</cp:lastModifiedBy>
  <cp:revision>29</cp:revision>
  <dcterms:created xsi:type="dcterms:W3CDTF">2018-12-09T12:56:00Z</dcterms:created>
  <dcterms:modified xsi:type="dcterms:W3CDTF">2018-12-11T10:40:10Z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2052-10.1.0.7670</vt:lpwstr>
  </property>
</Properties>
</file>